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83" r:id="rId4"/>
    <p:sldId id="271" r:id="rId5"/>
    <p:sldId id="268" r:id="rId6"/>
    <p:sldId id="284" r:id="rId7"/>
    <p:sldId id="282" r:id="rId8"/>
    <p:sldId id="278" r:id="rId9"/>
    <p:sldId id="279" r:id="rId10"/>
    <p:sldId id="281" r:id="rId11"/>
    <p:sldId id="280" r:id="rId12"/>
    <p:sldId id="277" r:id="rId13"/>
    <p:sldId id="273" r:id="rId14"/>
    <p:sldId id="266" r:id="rId15"/>
    <p:sldId id="274" r:id="rId16"/>
    <p:sldId id="285" r:id="rId17"/>
    <p:sldId id="269" r:id="rId18"/>
    <p:sldId id="275" r:id="rId19"/>
    <p:sldId id="286" r:id="rId20"/>
    <p:sldId id="287" r:id="rId21"/>
    <p:sldId id="288" r:id="rId22"/>
    <p:sldId id="289" r:id="rId23"/>
    <p:sldId id="290" r:id="rId24"/>
    <p:sldId id="291" r:id="rId25"/>
    <p:sldId id="292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21C93-FA2A-483A-9008-29CB8F206D24}" v="4" dt="2022-08-22T08:03:54.9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ycja Chade" userId="f642cd2ec321a4c8" providerId="LiveId" clId="{C367604D-F5D9-46B2-9DEA-1692848EF7DA}"/>
    <pc:docChg chg="undo custSel mod addSld delSld modSld modMainMaster">
      <pc:chgData name="Patrycja Chade" userId="f642cd2ec321a4c8" providerId="LiveId" clId="{C367604D-F5D9-46B2-9DEA-1692848EF7DA}" dt="2020-08-26T07:39:57.755" v="781" actId="20577"/>
      <pc:docMkLst>
        <pc:docMk/>
      </pc:docMkLst>
      <pc:sldChg chg="addSp delSp modSp mod">
        <pc:chgData name="Patrycja Chade" userId="f642cd2ec321a4c8" providerId="LiveId" clId="{C367604D-F5D9-46B2-9DEA-1692848EF7DA}" dt="2020-08-26T07:39:31.925" v="779" actId="20577"/>
        <pc:sldMkLst>
          <pc:docMk/>
          <pc:sldMk cId="811530683" sldId="257"/>
        </pc:sldMkLst>
        <pc:spChg chg="del mod">
          <ac:chgData name="Patrycja Chade" userId="f642cd2ec321a4c8" providerId="LiveId" clId="{C367604D-F5D9-46B2-9DEA-1692848EF7DA}" dt="2020-08-25T20:06:24.710" v="495" actId="21"/>
          <ac:spMkLst>
            <pc:docMk/>
            <pc:sldMk cId="811530683" sldId="257"/>
            <ac:spMk id="2" creationId="{E17D4B2D-FF99-4B19-BAE4-FDA06865A2D1}"/>
          </ac:spMkLst>
        </pc:spChg>
        <pc:spChg chg="mod">
          <ac:chgData name="Patrycja Chade" userId="f642cd2ec321a4c8" providerId="LiveId" clId="{C367604D-F5D9-46B2-9DEA-1692848EF7DA}" dt="2020-08-26T07:39:31.925" v="779" actId="20577"/>
          <ac:spMkLst>
            <pc:docMk/>
            <pc:sldMk cId="811530683" sldId="257"/>
            <ac:spMk id="3" creationId="{EEC044C3-3B1F-422D-89F1-3F8B5ABCD9CF}"/>
          </ac:spMkLst>
        </pc:spChg>
        <pc:spChg chg="add mod">
          <ac:chgData name="Patrycja Chade" userId="f642cd2ec321a4c8" providerId="LiveId" clId="{C367604D-F5D9-46B2-9DEA-1692848EF7DA}" dt="2020-08-26T07:37:58.737" v="731" actId="20577"/>
          <ac:spMkLst>
            <pc:docMk/>
            <pc:sldMk cId="811530683" sldId="257"/>
            <ac:spMk id="5" creationId="{44047433-90BA-4384-B799-B951EB30FD6F}"/>
          </ac:spMkLst>
        </pc:spChg>
      </pc:sldChg>
      <pc:sldChg chg="modSp mod">
        <pc:chgData name="Patrycja Chade" userId="f642cd2ec321a4c8" providerId="LiveId" clId="{C367604D-F5D9-46B2-9DEA-1692848EF7DA}" dt="2020-08-26T07:39:57.755" v="781" actId="20577"/>
        <pc:sldMkLst>
          <pc:docMk/>
          <pc:sldMk cId="2816982815" sldId="258"/>
        </pc:sldMkLst>
        <pc:spChg chg="mod">
          <ac:chgData name="Patrycja Chade" userId="f642cd2ec321a4c8" providerId="LiveId" clId="{C367604D-F5D9-46B2-9DEA-1692848EF7DA}" dt="2020-08-26T07:39:57.755" v="781" actId="20577"/>
          <ac:spMkLst>
            <pc:docMk/>
            <pc:sldMk cId="2816982815" sldId="258"/>
            <ac:spMk id="3" creationId="{12D83A3C-52F3-48CC-87F3-43F7ACD41050}"/>
          </ac:spMkLst>
        </pc:spChg>
      </pc:sldChg>
      <pc:sldChg chg="addSp delSp modSp mod setBg setClrOvrMap">
        <pc:chgData name="Patrycja Chade" userId="f642cd2ec321a4c8" providerId="LiveId" clId="{C367604D-F5D9-46B2-9DEA-1692848EF7DA}" dt="2020-08-25T20:06:13.751" v="494" actId="113"/>
        <pc:sldMkLst>
          <pc:docMk/>
          <pc:sldMk cId="1764823618" sldId="260"/>
        </pc:sldMkLst>
        <pc:spChg chg="mod">
          <ac:chgData name="Patrycja Chade" userId="f642cd2ec321a4c8" providerId="LiveId" clId="{C367604D-F5D9-46B2-9DEA-1692848EF7DA}" dt="2020-08-25T20:06:13.751" v="494" actId="113"/>
          <ac:spMkLst>
            <pc:docMk/>
            <pc:sldMk cId="1764823618" sldId="260"/>
            <ac:spMk id="2" creationId="{7EA089FC-5DB0-450B-B789-721D067387F5}"/>
          </ac:spMkLst>
        </pc:spChg>
        <pc:spChg chg="add mod">
          <ac:chgData name="Patrycja Chade" userId="f642cd2ec321a4c8" providerId="LiveId" clId="{C367604D-F5D9-46B2-9DEA-1692848EF7DA}" dt="2020-08-25T20:05:52.814" v="475" actId="26606"/>
          <ac:spMkLst>
            <pc:docMk/>
            <pc:sldMk cId="1764823618" sldId="260"/>
            <ac:spMk id="4" creationId="{7A6B7986-36D8-4303-944A-8BF705B0CEDF}"/>
          </ac:spMkLst>
        </pc:spChg>
        <pc:spChg chg="add">
          <ac:chgData name="Patrycja Chade" userId="f642cd2ec321a4c8" providerId="LiveId" clId="{C367604D-F5D9-46B2-9DEA-1692848EF7DA}" dt="2020-08-25T20:05:52.814" v="475" actId="26606"/>
          <ac:spMkLst>
            <pc:docMk/>
            <pc:sldMk cId="1764823618" sldId="260"/>
            <ac:spMk id="13" creationId="{A3BAF07C-C39E-42EB-BB22-8D46691D9735}"/>
          </ac:spMkLst>
        </pc:spChg>
        <pc:grpChg chg="add">
          <ac:chgData name="Patrycja Chade" userId="f642cd2ec321a4c8" providerId="LiveId" clId="{C367604D-F5D9-46B2-9DEA-1692848EF7DA}" dt="2020-08-25T20:05:52.814" v="475" actId="26606"/>
          <ac:grpSpMkLst>
            <pc:docMk/>
            <pc:sldMk cId="1764823618" sldId="260"/>
            <ac:grpSpMk id="15" creationId="{D8E9CF54-0466-4261-9E62-0249E60E1886}"/>
          </ac:grpSpMkLst>
        </pc:grpChg>
        <pc:picChg chg="del">
          <ac:chgData name="Patrycja Chade" userId="f642cd2ec321a4c8" providerId="LiveId" clId="{C367604D-F5D9-46B2-9DEA-1692848EF7DA}" dt="2020-08-25T20:05:24.578" v="473" actId="21"/>
          <ac:picMkLst>
            <pc:docMk/>
            <pc:sldMk cId="1764823618" sldId="260"/>
            <ac:picMk id="5" creationId="{59724927-CBE4-4A19-A141-E04C18B8B4FC}"/>
          </ac:picMkLst>
        </pc:picChg>
        <pc:picChg chg="mod">
          <ac:chgData name="Patrycja Chade" userId="f642cd2ec321a4c8" providerId="LiveId" clId="{C367604D-F5D9-46B2-9DEA-1692848EF7DA}" dt="2020-08-25T20:05:52.814" v="475" actId="26606"/>
          <ac:picMkLst>
            <pc:docMk/>
            <pc:sldMk cId="1764823618" sldId="260"/>
            <ac:picMk id="7" creationId="{9F8B935E-6429-40C4-A2B4-056F28C9A9A0}"/>
          </ac:picMkLst>
        </pc:picChg>
        <pc:picChg chg="add mod ord">
          <ac:chgData name="Patrycja Chade" userId="f642cd2ec321a4c8" providerId="LiveId" clId="{C367604D-F5D9-46B2-9DEA-1692848EF7DA}" dt="2020-08-25T20:05:52.814" v="475" actId="26606"/>
          <ac:picMkLst>
            <pc:docMk/>
            <pc:sldMk cId="1764823618" sldId="260"/>
            <ac:picMk id="8" creationId="{F1EF9D34-F547-48A7-B18F-3225CC85B4BF}"/>
          </ac:picMkLst>
        </pc:picChg>
      </pc:sldChg>
      <pc:sldChg chg="setBg">
        <pc:chgData name="Patrycja Chade" userId="f642cd2ec321a4c8" providerId="LiveId" clId="{C367604D-F5D9-46B2-9DEA-1692848EF7DA}" dt="2020-08-25T20:05:12.103" v="472"/>
        <pc:sldMkLst>
          <pc:docMk/>
          <pc:sldMk cId="412845354" sldId="261"/>
        </pc:sldMkLst>
      </pc:sldChg>
      <pc:sldChg chg="addSp delSp modSp mod setBg">
        <pc:chgData name="Patrycja Chade" userId="f642cd2ec321a4c8" providerId="LiveId" clId="{C367604D-F5D9-46B2-9DEA-1692848EF7DA}" dt="2020-08-25T20:05:12.103" v="472"/>
        <pc:sldMkLst>
          <pc:docMk/>
          <pc:sldMk cId="1605723363" sldId="263"/>
        </pc:sldMkLst>
        <pc:spChg chg="add del">
          <ac:chgData name="Patrycja Chade" userId="f642cd2ec321a4c8" providerId="LiveId" clId="{C367604D-F5D9-46B2-9DEA-1692848EF7DA}" dt="2020-08-25T17:21:47.785" v="349" actId="931"/>
          <ac:spMkLst>
            <pc:docMk/>
            <pc:sldMk cId="1605723363" sldId="263"/>
            <ac:spMk id="3" creationId="{0F165A3A-AF31-4BF5-BCF7-8F1BC13BB710}"/>
          </ac:spMkLst>
        </pc:spChg>
        <pc:picChg chg="add del mod">
          <ac:chgData name="Patrycja Chade" userId="f642cd2ec321a4c8" providerId="LiveId" clId="{C367604D-F5D9-46B2-9DEA-1692848EF7DA}" dt="2020-08-25T17:21:47.785" v="349" actId="931"/>
          <ac:picMkLst>
            <pc:docMk/>
            <pc:sldMk cId="1605723363" sldId="263"/>
            <ac:picMk id="6" creationId="{98E85C7F-425A-419C-8EFE-FC0584C718F1}"/>
          </ac:picMkLst>
        </pc:picChg>
        <pc:picChg chg="add mod">
          <ac:chgData name="Patrycja Chade" userId="f642cd2ec321a4c8" providerId="LiveId" clId="{C367604D-F5D9-46B2-9DEA-1692848EF7DA}" dt="2020-08-25T20:04:03.150" v="416" actId="14100"/>
          <ac:picMkLst>
            <pc:docMk/>
            <pc:sldMk cId="1605723363" sldId="263"/>
            <ac:picMk id="9" creationId="{09AA7EE6-A5FF-45C7-85C2-89B6F3D39899}"/>
          </ac:picMkLst>
        </pc:picChg>
      </pc:sldChg>
      <pc:sldChg chg="addSp delSp modSp new mod">
        <pc:chgData name="Patrycja Chade" userId="f642cd2ec321a4c8" providerId="LiveId" clId="{C367604D-F5D9-46B2-9DEA-1692848EF7DA}" dt="2020-08-26T07:15:28.937" v="567" actId="113"/>
        <pc:sldMkLst>
          <pc:docMk/>
          <pc:sldMk cId="3239075604" sldId="264"/>
        </pc:sldMkLst>
        <pc:spChg chg="del mod">
          <ac:chgData name="Patrycja Chade" userId="f642cd2ec321a4c8" providerId="LiveId" clId="{C367604D-F5D9-46B2-9DEA-1692848EF7DA}" dt="2020-08-26T07:09:54.671" v="557" actId="21"/>
          <ac:spMkLst>
            <pc:docMk/>
            <pc:sldMk cId="3239075604" sldId="264"/>
            <ac:spMk id="2" creationId="{569B92E1-80E0-4DA9-95DA-5D8FE6B98FCB}"/>
          </ac:spMkLst>
        </pc:spChg>
        <pc:spChg chg="mod">
          <ac:chgData name="Patrycja Chade" userId="f642cd2ec321a4c8" providerId="LiveId" clId="{C367604D-F5D9-46B2-9DEA-1692848EF7DA}" dt="2020-08-26T07:15:28.937" v="567" actId="113"/>
          <ac:spMkLst>
            <pc:docMk/>
            <pc:sldMk cId="3239075604" sldId="264"/>
            <ac:spMk id="3" creationId="{669250C2-7EFC-4F4C-8580-C931BE0F64DD}"/>
          </ac:spMkLst>
        </pc:spChg>
        <pc:spChg chg="add mod">
          <ac:chgData name="Patrycja Chade" userId="f642cd2ec321a4c8" providerId="LiveId" clId="{C367604D-F5D9-46B2-9DEA-1692848EF7DA}" dt="2020-08-26T07:09:54.671" v="557" actId="21"/>
          <ac:spMkLst>
            <pc:docMk/>
            <pc:sldMk cId="3239075604" sldId="264"/>
            <ac:spMk id="5" creationId="{ABF56BAC-8A8B-4BAA-B6C5-135780A8B90B}"/>
          </ac:spMkLst>
        </pc:spChg>
      </pc:sldChg>
      <pc:sldChg chg="addSp delSp modSp new del mod">
        <pc:chgData name="Patrycja Chade" userId="f642cd2ec321a4c8" providerId="LiveId" clId="{C367604D-F5D9-46B2-9DEA-1692848EF7DA}" dt="2020-08-24T08:31:39.829" v="27" actId="2696"/>
        <pc:sldMkLst>
          <pc:docMk/>
          <pc:sldMk cId="1313559725" sldId="265"/>
        </pc:sldMkLst>
        <pc:spChg chg="mod">
          <ac:chgData name="Patrycja Chade" userId="f642cd2ec321a4c8" providerId="LiveId" clId="{C367604D-F5D9-46B2-9DEA-1692848EF7DA}" dt="2020-08-24T08:29:07.443" v="19" actId="20577"/>
          <ac:spMkLst>
            <pc:docMk/>
            <pc:sldMk cId="1313559725" sldId="265"/>
            <ac:spMk id="2" creationId="{3D318F31-C15E-4B87-BC36-6AEABF7E6C23}"/>
          </ac:spMkLst>
        </pc:spChg>
        <pc:spChg chg="del">
          <ac:chgData name="Patrycja Chade" userId="f642cd2ec321a4c8" providerId="LiveId" clId="{C367604D-F5D9-46B2-9DEA-1692848EF7DA}" dt="2020-08-24T08:30:11.604" v="20"/>
          <ac:spMkLst>
            <pc:docMk/>
            <pc:sldMk cId="1313559725" sldId="265"/>
            <ac:spMk id="3" creationId="{9575946B-B078-41D6-9307-217A4DF2EB2B}"/>
          </ac:spMkLst>
        </pc:spChg>
        <pc:graphicFrameChg chg="add mod modGraphic">
          <ac:chgData name="Patrycja Chade" userId="f642cd2ec321a4c8" providerId="LiveId" clId="{C367604D-F5D9-46B2-9DEA-1692848EF7DA}" dt="2020-08-24T08:30:21.220" v="22" actId="14100"/>
          <ac:graphicFrameMkLst>
            <pc:docMk/>
            <pc:sldMk cId="1313559725" sldId="265"/>
            <ac:graphicFrameMk id="4" creationId="{03670BBD-1D27-4B9A-8790-01405BBF5E75}"/>
          </ac:graphicFrameMkLst>
        </pc:graphicFrameChg>
      </pc:sldChg>
      <pc:sldChg chg="addSp delSp modSp new mod">
        <pc:chgData name="Patrycja Chade" userId="f642cd2ec321a4c8" providerId="LiveId" clId="{C367604D-F5D9-46B2-9DEA-1692848EF7DA}" dt="2020-08-26T07:24:03.475" v="669" actId="20577"/>
        <pc:sldMkLst>
          <pc:docMk/>
          <pc:sldMk cId="2018997184" sldId="266"/>
        </pc:sldMkLst>
        <pc:spChg chg="mod">
          <ac:chgData name="Patrycja Chade" userId="f642cd2ec321a4c8" providerId="LiveId" clId="{C367604D-F5D9-46B2-9DEA-1692848EF7DA}" dt="2020-08-24T08:31:55.135" v="39" actId="1076"/>
          <ac:spMkLst>
            <pc:docMk/>
            <pc:sldMk cId="2018997184" sldId="266"/>
            <ac:spMk id="2" creationId="{D2BD2773-7503-4DAB-A460-D351C62E8BE3}"/>
          </ac:spMkLst>
        </pc:spChg>
        <pc:spChg chg="del">
          <ac:chgData name="Patrycja Chade" userId="f642cd2ec321a4c8" providerId="LiveId" clId="{C367604D-F5D9-46B2-9DEA-1692848EF7DA}" dt="2020-08-24T08:30:53.681" v="24"/>
          <ac:spMkLst>
            <pc:docMk/>
            <pc:sldMk cId="2018997184" sldId="266"/>
            <ac:spMk id="3" creationId="{D1E8F154-9901-44B1-8869-8939FADADFAB}"/>
          </ac:spMkLst>
        </pc:spChg>
        <pc:graphicFrameChg chg="add mod modGraphic">
          <ac:chgData name="Patrycja Chade" userId="f642cd2ec321a4c8" providerId="LiveId" clId="{C367604D-F5D9-46B2-9DEA-1692848EF7DA}" dt="2020-08-26T07:24:03.475" v="669" actId="20577"/>
          <ac:graphicFrameMkLst>
            <pc:docMk/>
            <pc:sldMk cId="2018997184" sldId="266"/>
            <ac:graphicFrameMk id="4" creationId="{A3B788FE-D486-4DD8-BAF4-3D72D613BA2B}"/>
          </ac:graphicFrameMkLst>
        </pc:graphicFrameChg>
      </pc:sldChg>
      <pc:sldChg chg="addSp delSp modSp new mod">
        <pc:chgData name="Patrycja Chade" userId="f642cd2ec321a4c8" providerId="LiveId" clId="{C367604D-F5D9-46B2-9DEA-1692848EF7DA}" dt="2020-08-26T07:23:27.669" v="658" actId="20577"/>
        <pc:sldMkLst>
          <pc:docMk/>
          <pc:sldMk cId="977653409" sldId="267"/>
        </pc:sldMkLst>
        <pc:spChg chg="mod">
          <ac:chgData name="Patrycja Chade" userId="f642cd2ec321a4c8" providerId="LiveId" clId="{C367604D-F5D9-46B2-9DEA-1692848EF7DA}" dt="2020-08-24T08:33:00.673" v="50"/>
          <ac:spMkLst>
            <pc:docMk/>
            <pc:sldMk cId="977653409" sldId="267"/>
            <ac:spMk id="2" creationId="{4A6002B9-1076-49FC-B717-699BFAA566EA}"/>
          </ac:spMkLst>
        </pc:spChg>
        <pc:spChg chg="del">
          <ac:chgData name="Patrycja Chade" userId="f642cd2ec321a4c8" providerId="LiveId" clId="{C367604D-F5D9-46B2-9DEA-1692848EF7DA}" dt="2020-08-24T08:31:17.647" v="26"/>
          <ac:spMkLst>
            <pc:docMk/>
            <pc:sldMk cId="977653409" sldId="267"/>
            <ac:spMk id="3" creationId="{24D3B8C7-911B-4A20-ACE9-92D489E424BC}"/>
          </ac:spMkLst>
        </pc:spChg>
        <pc:spChg chg="add del">
          <ac:chgData name="Patrycja Chade" userId="f642cd2ec321a4c8" providerId="LiveId" clId="{C367604D-F5D9-46B2-9DEA-1692848EF7DA}" dt="2020-08-24T08:33:00.032" v="49" actId="22"/>
          <ac:spMkLst>
            <pc:docMk/>
            <pc:sldMk cId="977653409" sldId="267"/>
            <ac:spMk id="6" creationId="{0EFEC26A-1CBB-4658-8590-046BBEA3439E}"/>
          </ac:spMkLst>
        </pc:spChg>
        <pc:graphicFrameChg chg="add mod modGraphic">
          <ac:chgData name="Patrycja Chade" userId="f642cd2ec321a4c8" providerId="LiveId" clId="{C367604D-F5D9-46B2-9DEA-1692848EF7DA}" dt="2020-08-26T07:23:27.669" v="658" actId="20577"/>
          <ac:graphicFrameMkLst>
            <pc:docMk/>
            <pc:sldMk cId="977653409" sldId="267"/>
            <ac:graphicFrameMk id="4" creationId="{37EE525C-E4C6-4651-8805-B7F1EE73B815}"/>
          </ac:graphicFrameMkLst>
        </pc:graphicFrameChg>
      </pc:sldChg>
      <pc:sldChg chg="modSp new mod">
        <pc:chgData name="Patrycja Chade" userId="f642cd2ec321a4c8" providerId="LiveId" clId="{C367604D-F5D9-46B2-9DEA-1692848EF7DA}" dt="2020-08-25T17:14:28.082" v="214" actId="14100"/>
        <pc:sldMkLst>
          <pc:docMk/>
          <pc:sldMk cId="1279953008" sldId="268"/>
        </pc:sldMkLst>
        <pc:spChg chg="mod">
          <ac:chgData name="Patrycja Chade" userId="f642cd2ec321a4c8" providerId="LiveId" clId="{C367604D-F5D9-46B2-9DEA-1692848EF7DA}" dt="2020-08-25T17:13:51.247" v="205" actId="113"/>
          <ac:spMkLst>
            <pc:docMk/>
            <pc:sldMk cId="1279953008" sldId="268"/>
            <ac:spMk id="2" creationId="{6AE095D4-6623-4F9B-B7AA-F8956ECAA21D}"/>
          </ac:spMkLst>
        </pc:spChg>
        <pc:spChg chg="mod">
          <ac:chgData name="Patrycja Chade" userId="f642cd2ec321a4c8" providerId="LiveId" clId="{C367604D-F5D9-46B2-9DEA-1692848EF7DA}" dt="2020-08-25T17:14:28.082" v="214" actId="14100"/>
          <ac:spMkLst>
            <pc:docMk/>
            <pc:sldMk cId="1279953008" sldId="268"/>
            <ac:spMk id="3" creationId="{40C9D1D5-4291-4563-BD17-C240656A0668}"/>
          </ac:spMkLst>
        </pc:spChg>
      </pc:sldChg>
      <pc:sldChg chg="modSp new mod">
        <pc:chgData name="Patrycja Chade" userId="f642cd2ec321a4c8" providerId="LiveId" clId="{C367604D-F5D9-46B2-9DEA-1692848EF7DA}" dt="2020-08-25T17:16:47.134" v="326" actId="113"/>
        <pc:sldMkLst>
          <pc:docMk/>
          <pc:sldMk cId="3109134980" sldId="269"/>
        </pc:sldMkLst>
        <pc:spChg chg="mod">
          <ac:chgData name="Patrycja Chade" userId="f642cd2ec321a4c8" providerId="LiveId" clId="{C367604D-F5D9-46B2-9DEA-1692848EF7DA}" dt="2020-08-25T17:16:47.134" v="326" actId="113"/>
          <ac:spMkLst>
            <pc:docMk/>
            <pc:sldMk cId="3109134980" sldId="269"/>
            <ac:spMk id="2" creationId="{78A812DC-9A3B-488A-89B4-4E635E8F95FC}"/>
          </ac:spMkLst>
        </pc:spChg>
        <pc:spChg chg="mod">
          <ac:chgData name="Patrycja Chade" userId="f642cd2ec321a4c8" providerId="LiveId" clId="{C367604D-F5D9-46B2-9DEA-1692848EF7DA}" dt="2020-08-25T17:16:14.166" v="311" actId="5793"/>
          <ac:spMkLst>
            <pc:docMk/>
            <pc:sldMk cId="3109134980" sldId="269"/>
            <ac:spMk id="3" creationId="{EF238140-6985-474A-BAED-629576772272}"/>
          </ac:spMkLst>
        </pc:spChg>
      </pc:sldChg>
      <pc:sldChg chg="addSp delSp modSp new mod">
        <pc:chgData name="Patrycja Chade" userId="f642cd2ec321a4c8" providerId="LiveId" clId="{C367604D-F5D9-46B2-9DEA-1692848EF7DA}" dt="2020-08-26T07:30:17.990" v="704" actId="122"/>
        <pc:sldMkLst>
          <pc:docMk/>
          <pc:sldMk cId="3536916893" sldId="270"/>
        </pc:sldMkLst>
        <pc:spChg chg="del mod">
          <ac:chgData name="Patrycja Chade" userId="f642cd2ec321a4c8" providerId="LiveId" clId="{C367604D-F5D9-46B2-9DEA-1692848EF7DA}" dt="2020-08-26T07:30:07.748" v="701" actId="21"/>
          <ac:spMkLst>
            <pc:docMk/>
            <pc:sldMk cId="3536916893" sldId="270"/>
            <ac:spMk id="2" creationId="{9042EDF3-531D-41F8-899F-0F782FDFD316}"/>
          </ac:spMkLst>
        </pc:spChg>
        <pc:spChg chg="mod">
          <ac:chgData name="Patrycja Chade" userId="f642cd2ec321a4c8" providerId="LiveId" clId="{C367604D-F5D9-46B2-9DEA-1692848EF7DA}" dt="2020-08-26T07:30:17.990" v="704" actId="122"/>
          <ac:spMkLst>
            <pc:docMk/>
            <pc:sldMk cId="3536916893" sldId="270"/>
            <ac:spMk id="3" creationId="{3CB300AC-2DB1-4A3A-A9B4-4F66DB4BDC4B}"/>
          </ac:spMkLst>
        </pc:spChg>
        <pc:spChg chg="add mod">
          <ac:chgData name="Patrycja Chade" userId="f642cd2ec321a4c8" providerId="LiveId" clId="{C367604D-F5D9-46B2-9DEA-1692848EF7DA}" dt="2020-08-26T07:30:07.748" v="701" actId="21"/>
          <ac:spMkLst>
            <pc:docMk/>
            <pc:sldMk cId="3536916893" sldId="270"/>
            <ac:spMk id="5" creationId="{C601DDF7-53AB-4CFC-83FD-497B02381CD9}"/>
          </ac:spMkLst>
        </pc:spChg>
      </pc:sldChg>
      <pc:sldChg chg="addSp delSp modSp new mod setBg">
        <pc:chgData name="Patrycja Chade" userId="f642cd2ec321a4c8" providerId="LiveId" clId="{C367604D-F5D9-46B2-9DEA-1692848EF7DA}" dt="2020-08-26T07:07:35.764" v="539" actId="26606"/>
        <pc:sldMkLst>
          <pc:docMk/>
          <pc:sldMk cId="2194080761" sldId="271"/>
        </pc:sldMkLst>
        <pc:spChg chg="add del">
          <ac:chgData name="Patrycja Chade" userId="f642cd2ec321a4c8" providerId="LiveId" clId="{C367604D-F5D9-46B2-9DEA-1692848EF7DA}" dt="2020-08-26T07:07:35.764" v="539" actId="26606"/>
          <ac:spMkLst>
            <pc:docMk/>
            <pc:sldMk cId="2194080761" sldId="271"/>
            <ac:spMk id="2" creationId="{368991D4-4DF2-4C92-B902-D15878346595}"/>
          </ac:spMkLst>
        </pc:spChg>
        <pc:spChg chg="del">
          <ac:chgData name="Patrycja Chade" userId="f642cd2ec321a4c8" providerId="LiveId" clId="{C367604D-F5D9-46B2-9DEA-1692848EF7DA}" dt="2020-08-26T07:07:06.636" v="534" actId="931"/>
          <ac:spMkLst>
            <pc:docMk/>
            <pc:sldMk cId="2194080761" sldId="271"/>
            <ac:spMk id="3" creationId="{615A3D98-D5F8-4BEE-8B20-A7D630AC4424}"/>
          </ac:spMkLst>
        </pc:spChg>
        <pc:spChg chg="add del">
          <ac:chgData name="Patrycja Chade" userId="f642cd2ec321a4c8" providerId="LiveId" clId="{C367604D-F5D9-46B2-9DEA-1692848EF7DA}" dt="2020-08-26T07:07:35.750" v="538" actId="26606"/>
          <ac:spMkLst>
            <pc:docMk/>
            <pc:sldMk cId="2194080761" sldId="271"/>
            <ac:spMk id="10" creationId="{B670DBD5-770C-4383-9F54-5B86E86BD5BB}"/>
          </ac:spMkLst>
        </pc:spChg>
        <pc:spChg chg="add">
          <ac:chgData name="Patrycja Chade" userId="f642cd2ec321a4c8" providerId="LiveId" clId="{C367604D-F5D9-46B2-9DEA-1692848EF7DA}" dt="2020-08-26T07:07:35.764" v="539" actId="26606"/>
          <ac:spMkLst>
            <pc:docMk/>
            <pc:sldMk cId="2194080761" sldId="271"/>
            <ac:spMk id="12" creationId="{42A4FC2C-047E-45A5-965D-8E1E3BF09BC6}"/>
          </ac:spMkLst>
        </pc:spChg>
        <pc:picChg chg="add mod">
          <ac:chgData name="Patrycja Chade" userId="f642cd2ec321a4c8" providerId="LiveId" clId="{C367604D-F5D9-46B2-9DEA-1692848EF7DA}" dt="2020-08-26T07:07:35.764" v="539" actId="26606"/>
          <ac:picMkLst>
            <pc:docMk/>
            <pc:sldMk cId="2194080761" sldId="271"/>
            <ac:picMk id="5" creationId="{763B0E73-92EA-4954-949E-A2C5B7CDE9CB}"/>
          </ac:picMkLst>
        </pc:picChg>
      </pc:sldChg>
      <pc:sldChg chg="addSp delSp modSp new mod setBg">
        <pc:chgData name="Patrycja Chade" userId="f642cd2ec321a4c8" providerId="LiveId" clId="{C367604D-F5D9-46B2-9DEA-1692848EF7DA}" dt="2020-08-26T07:09:43.839" v="556" actId="1076"/>
        <pc:sldMkLst>
          <pc:docMk/>
          <pc:sldMk cId="3236114132" sldId="272"/>
        </pc:sldMkLst>
        <pc:spChg chg="mod ord">
          <ac:chgData name="Patrycja Chade" userId="f642cd2ec321a4c8" providerId="LiveId" clId="{C367604D-F5D9-46B2-9DEA-1692848EF7DA}" dt="2020-08-26T07:09:38.659" v="555" actId="113"/>
          <ac:spMkLst>
            <pc:docMk/>
            <pc:sldMk cId="3236114132" sldId="272"/>
            <ac:spMk id="2" creationId="{EBA7378D-9E84-4F97-A138-9C87508A81E2}"/>
          </ac:spMkLst>
        </pc:spChg>
        <pc:spChg chg="del">
          <ac:chgData name="Patrycja Chade" userId="f642cd2ec321a4c8" providerId="LiveId" clId="{C367604D-F5D9-46B2-9DEA-1692848EF7DA}" dt="2020-08-26T07:09:11.834" v="540" actId="931"/>
          <ac:spMkLst>
            <pc:docMk/>
            <pc:sldMk cId="3236114132" sldId="272"/>
            <ac:spMk id="3" creationId="{D755E081-48C9-47A1-AB10-00C1F2D8A219}"/>
          </ac:spMkLst>
        </pc:spChg>
        <pc:spChg chg="add">
          <ac:chgData name="Patrycja Chade" userId="f642cd2ec321a4c8" providerId="LiveId" clId="{C367604D-F5D9-46B2-9DEA-1692848EF7DA}" dt="2020-08-26T07:09:25.148" v="543" actId="26606"/>
          <ac:spMkLst>
            <pc:docMk/>
            <pc:sldMk cId="3236114132" sldId="272"/>
            <ac:spMk id="10" creationId="{87CC2527-562A-4F69-B487-4371E5B243E7}"/>
          </ac:spMkLst>
        </pc:spChg>
        <pc:picChg chg="add mod">
          <ac:chgData name="Patrycja Chade" userId="f642cd2ec321a4c8" providerId="LiveId" clId="{C367604D-F5D9-46B2-9DEA-1692848EF7DA}" dt="2020-08-26T07:09:43.839" v="556" actId="1076"/>
          <ac:picMkLst>
            <pc:docMk/>
            <pc:sldMk cId="3236114132" sldId="272"/>
            <ac:picMk id="5" creationId="{82156D4D-F9D1-4B2E-94E6-5B88FC2B7512}"/>
          </ac:picMkLst>
        </pc:picChg>
        <pc:cxnChg chg="add">
          <ac:chgData name="Patrycja Chade" userId="f642cd2ec321a4c8" providerId="LiveId" clId="{C367604D-F5D9-46B2-9DEA-1692848EF7DA}" dt="2020-08-26T07:09:25.148" v="543" actId="26606"/>
          <ac:cxnSpMkLst>
            <pc:docMk/>
            <pc:sldMk cId="3236114132" sldId="272"/>
            <ac:cxnSpMk id="12" creationId="{BCDAEC91-5BCE-4B55-9CC0-43EF94CB734B}"/>
          </ac:cxnSpMkLst>
        </pc:cxnChg>
      </pc:sldChg>
      <pc:sldChg chg="addSp delSp modSp new mod setBg setClrOvrMap">
        <pc:chgData name="Patrycja Chade" userId="f642cd2ec321a4c8" providerId="LiveId" clId="{C367604D-F5D9-46B2-9DEA-1692848EF7DA}" dt="2020-08-26T07:17:42.461" v="580" actId="113"/>
        <pc:sldMkLst>
          <pc:docMk/>
          <pc:sldMk cId="1762130374" sldId="273"/>
        </pc:sldMkLst>
        <pc:spChg chg="mod ord">
          <ac:chgData name="Patrycja Chade" userId="f642cd2ec321a4c8" providerId="LiveId" clId="{C367604D-F5D9-46B2-9DEA-1692848EF7DA}" dt="2020-08-26T07:17:42.461" v="580" actId="113"/>
          <ac:spMkLst>
            <pc:docMk/>
            <pc:sldMk cId="1762130374" sldId="273"/>
            <ac:spMk id="2" creationId="{5DD4C442-8F98-4C4B-93EA-D1E054AB73B6}"/>
          </ac:spMkLst>
        </pc:spChg>
        <pc:spChg chg="del">
          <ac:chgData name="Patrycja Chade" userId="f642cd2ec321a4c8" providerId="LiveId" clId="{C367604D-F5D9-46B2-9DEA-1692848EF7DA}" dt="2020-08-26T07:17:27.752" v="568" actId="931"/>
          <ac:spMkLst>
            <pc:docMk/>
            <pc:sldMk cId="1762130374" sldId="273"/>
            <ac:spMk id="3" creationId="{24C2CC6D-B3EE-41DB-B8EC-1126D262559F}"/>
          </ac:spMkLst>
        </pc:spChg>
        <pc:spChg chg="add">
          <ac:chgData name="Patrycja Chade" userId="f642cd2ec321a4c8" providerId="LiveId" clId="{C367604D-F5D9-46B2-9DEA-1692848EF7DA}" dt="2020-08-26T07:17:32.241" v="571" actId="26606"/>
          <ac:spMkLst>
            <pc:docMk/>
            <pc:sldMk cId="1762130374" sldId="273"/>
            <ac:spMk id="10" creationId="{0671A8AE-40A1-4631-A6B8-581AFF065482}"/>
          </ac:spMkLst>
        </pc:spChg>
        <pc:spChg chg="add">
          <ac:chgData name="Patrycja Chade" userId="f642cd2ec321a4c8" providerId="LiveId" clId="{C367604D-F5D9-46B2-9DEA-1692848EF7DA}" dt="2020-08-26T07:17:32.241" v="571" actId="26606"/>
          <ac:spMkLst>
            <pc:docMk/>
            <pc:sldMk cId="1762130374" sldId="273"/>
            <ac:spMk id="12" creationId="{AB58EF07-17C2-48CF-ABB0-EEF1F17CB8F0}"/>
          </ac:spMkLst>
        </pc:spChg>
        <pc:spChg chg="add">
          <ac:chgData name="Patrycja Chade" userId="f642cd2ec321a4c8" providerId="LiveId" clId="{C367604D-F5D9-46B2-9DEA-1692848EF7DA}" dt="2020-08-26T07:17:32.241" v="571" actId="26606"/>
          <ac:spMkLst>
            <pc:docMk/>
            <pc:sldMk cId="1762130374" sldId="273"/>
            <ac:spMk id="14" creationId="{AF2F604E-43BE-4DC3-B983-E071523364F8}"/>
          </ac:spMkLst>
        </pc:spChg>
        <pc:spChg chg="add">
          <ac:chgData name="Patrycja Chade" userId="f642cd2ec321a4c8" providerId="LiveId" clId="{C367604D-F5D9-46B2-9DEA-1692848EF7DA}" dt="2020-08-26T07:17:32.241" v="571" actId="26606"/>
          <ac:spMkLst>
            <pc:docMk/>
            <pc:sldMk cId="1762130374" sldId="273"/>
            <ac:spMk id="16" creationId="{08C9B587-E65E-4B52-B37C-ABEBB6E87928}"/>
          </ac:spMkLst>
        </pc:spChg>
        <pc:picChg chg="add mod">
          <ac:chgData name="Patrycja Chade" userId="f642cd2ec321a4c8" providerId="LiveId" clId="{C367604D-F5D9-46B2-9DEA-1692848EF7DA}" dt="2020-08-26T07:17:32.241" v="571" actId="26606"/>
          <ac:picMkLst>
            <pc:docMk/>
            <pc:sldMk cId="1762130374" sldId="273"/>
            <ac:picMk id="5" creationId="{D63933D3-6A06-473D-A444-C79F875EEBA2}"/>
          </ac:picMkLst>
        </pc:picChg>
      </pc:sldChg>
      <pc:sldChg chg="addSp delSp modSp new mod setBg setClrOvrMap">
        <pc:chgData name="Patrycja Chade" userId="f642cd2ec321a4c8" providerId="LiveId" clId="{C367604D-F5D9-46B2-9DEA-1692848EF7DA}" dt="2020-08-26T07:34:05.704" v="730" actId="1076"/>
        <pc:sldMkLst>
          <pc:docMk/>
          <pc:sldMk cId="2521009780" sldId="274"/>
        </pc:sldMkLst>
        <pc:spChg chg="mod ord">
          <ac:chgData name="Patrycja Chade" userId="f642cd2ec321a4c8" providerId="LiveId" clId="{C367604D-F5D9-46B2-9DEA-1692848EF7DA}" dt="2020-08-26T07:34:05.704" v="730" actId="1076"/>
          <ac:spMkLst>
            <pc:docMk/>
            <pc:sldMk cId="2521009780" sldId="274"/>
            <ac:spMk id="2" creationId="{99C9BA19-9DA6-4C38-8C14-3D6191C1B20E}"/>
          </ac:spMkLst>
        </pc:spChg>
        <pc:spChg chg="del">
          <ac:chgData name="Patrycja Chade" userId="f642cd2ec321a4c8" providerId="LiveId" clId="{C367604D-F5D9-46B2-9DEA-1692848EF7DA}" dt="2020-08-26T07:32:54.584" v="705" actId="931"/>
          <ac:spMkLst>
            <pc:docMk/>
            <pc:sldMk cId="2521009780" sldId="274"/>
            <ac:spMk id="3" creationId="{51FAD023-D88A-415F-B3E8-B16A4AC288D0}"/>
          </ac:spMkLst>
        </pc:spChg>
        <pc:spChg chg="add">
          <ac:chgData name="Patrycja Chade" userId="f642cd2ec321a4c8" providerId="LiveId" clId="{C367604D-F5D9-46B2-9DEA-1692848EF7DA}" dt="2020-08-26T07:33:42.886" v="715" actId="26606"/>
          <ac:spMkLst>
            <pc:docMk/>
            <pc:sldMk cId="2521009780" sldId="274"/>
            <ac:spMk id="10" creationId="{0671A8AE-40A1-4631-A6B8-581AFF065482}"/>
          </ac:spMkLst>
        </pc:spChg>
        <pc:spChg chg="add">
          <ac:chgData name="Patrycja Chade" userId="f642cd2ec321a4c8" providerId="LiveId" clId="{C367604D-F5D9-46B2-9DEA-1692848EF7DA}" dt="2020-08-26T07:33:42.886" v="715" actId="26606"/>
          <ac:spMkLst>
            <pc:docMk/>
            <pc:sldMk cId="2521009780" sldId="274"/>
            <ac:spMk id="12" creationId="{AB58EF07-17C2-48CF-ABB0-EEF1F17CB8F0}"/>
          </ac:spMkLst>
        </pc:spChg>
        <pc:spChg chg="add">
          <ac:chgData name="Patrycja Chade" userId="f642cd2ec321a4c8" providerId="LiveId" clId="{C367604D-F5D9-46B2-9DEA-1692848EF7DA}" dt="2020-08-26T07:33:42.886" v="715" actId="26606"/>
          <ac:spMkLst>
            <pc:docMk/>
            <pc:sldMk cId="2521009780" sldId="274"/>
            <ac:spMk id="14" creationId="{AF2F604E-43BE-4DC3-B983-E071523364F8}"/>
          </ac:spMkLst>
        </pc:spChg>
        <pc:spChg chg="add">
          <ac:chgData name="Patrycja Chade" userId="f642cd2ec321a4c8" providerId="LiveId" clId="{C367604D-F5D9-46B2-9DEA-1692848EF7DA}" dt="2020-08-26T07:33:42.886" v="715" actId="26606"/>
          <ac:spMkLst>
            <pc:docMk/>
            <pc:sldMk cId="2521009780" sldId="274"/>
            <ac:spMk id="16" creationId="{08C9B587-E65E-4B52-B37C-ABEBB6E87928}"/>
          </ac:spMkLst>
        </pc:spChg>
        <pc:picChg chg="add mod">
          <ac:chgData name="Patrycja Chade" userId="f642cd2ec321a4c8" providerId="LiveId" clId="{C367604D-F5D9-46B2-9DEA-1692848EF7DA}" dt="2020-08-26T07:33:42.886" v="715" actId="26606"/>
          <ac:picMkLst>
            <pc:docMk/>
            <pc:sldMk cId="2521009780" sldId="274"/>
            <ac:picMk id="5" creationId="{07FBCC7B-638C-4F7D-B725-2258B6CDC7A5}"/>
          </ac:picMkLst>
        </pc:picChg>
      </pc:sldChg>
      <pc:sldChg chg="addSp delSp modSp new mod setBg setClrOvrMap">
        <pc:chgData name="Patrycja Chade" userId="f642cd2ec321a4c8" providerId="LiveId" clId="{C367604D-F5D9-46B2-9DEA-1692848EF7DA}" dt="2020-08-26T07:33:30.589" v="714" actId="26606"/>
        <pc:sldMkLst>
          <pc:docMk/>
          <pc:sldMk cId="729511914" sldId="275"/>
        </pc:sldMkLst>
        <pc:spChg chg="mod">
          <ac:chgData name="Patrycja Chade" userId="f642cd2ec321a4c8" providerId="LiveId" clId="{C367604D-F5D9-46B2-9DEA-1692848EF7DA}" dt="2020-08-26T07:33:30.589" v="714" actId="26606"/>
          <ac:spMkLst>
            <pc:docMk/>
            <pc:sldMk cId="729511914" sldId="275"/>
            <ac:spMk id="2" creationId="{A2789A68-CE99-45B9-89AD-67FE44405131}"/>
          </ac:spMkLst>
        </pc:spChg>
        <pc:spChg chg="del">
          <ac:chgData name="Patrycja Chade" userId="f642cd2ec321a4c8" providerId="LiveId" clId="{C367604D-F5D9-46B2-9DEA-1692848EF7DA}" dt="2020-08-26T07:24:50.460" v="670" actId="931"/>
          <ac:spMkLst>
            <pc:docMk/>
            <pc:sldMk cId="729511914" sldId="275"/>
            <ac:spMk id="3" creationId="{7DF42AC7-139F-4867-8561-60B4978EC5ED}"/>
          </ac:spMkLst>
        </pc:spChg>
        <pc:spChg chg="add del">
          <ac:chgData name="Patrycja Chade" userId="f642cd2ec321a4c8" providerId="LiveId" clId="{C367604D-F5D9-46B2-9DEA-1692848EF7DA}" dt="2020-08-26T07:33:08.851" v="707" actId="931"/>
          <ac:spMkLst>
            <pc:docMk/>
            <pc:sldMk cId="729511914" sldId="275"/>
            <ac:spMk id="13" creationId="{A4067E18-8FE2-49E5-9164-86D6EE1A184D}"/>
          </ac:spMkLst>
        </pc:spChg>
        <pc:spChg chg="add del">
          <ac:chgData name="Patrycja Chade" userId="f642cd2ec321a4c8" providerId="LiveId" clId="{C367604D-F5D9-46B2-9DEA-1692848EF7DA}" dt="2020-08-26T07:33:30.589" v="714" actId="26606"/>
          <ac:spMkLst>
            <pc:docMk/>
            <pc:sldMk cId="729511914" sldId="275"/>
            <ac:spMk id="16" creationId="{2EEE8F11-3582-44B7-9869-F2D26D7DD9D4}"/>
          </ac:spMkLst>
        </pc:spChg>
        <pc:spChg chg="add del">
          <ac:chgData name="Patrycja Chade" userId="f642cd2ec321a4c8" providerId="LiveId" clId="{C367604D-F5D9-46B2-9DEA-1692848EF7DA}" dt="2020-08-26T07:33:30.589" v="714" actId="26606"/>
          <ac:spMkLst>
            <pc:docMk/>
            <pc:sldMk cId="729511914" sldId="275"/>
            <ac:spMk id="18" creationId="{2141F1CC-6A53-4BCF-9127-AABB52E2497E}"/>
          </ac:spMkLst>
        </pc:spChg>
        <pc:spChg chg="add del">
          <ac:chgData name="Patrycja Chade" userId="f642cd2ec321a4c8" providerId="LiveId" clId="{C367604D-F5D9-46B2-9DEA-1692848EF7DA}" dt="2020-08-26T07:33:30.589" v="714" actId="26606"/>
          <ac:spMkLst>
            <pc:docMk/>
            <pc:sldMk cId="729511914" sldId="275"/>
            <ac:spMk id="20" creationId="{561B2B49-7142-4CA8-A929-4671548E6A5A}"/>
          </ac:spMkLst>
        </pc:spChg>
        <pc:spChg chg="add del">
          <ac:chgData name="Patrycja Chade" userId="f642cd2ec321a4c8" providerId="LiveId" clId="{C367604D-F5D9-46B2-9DEA-1692848EF7DA}" dt="2020-08-26T07:33:25.354" v="711" actId="26606"/>
          <ac:spMkLst>
            <pc:docMk/>
            <pc:sldMk cId="729511914" sldId="275"/>
            <ac:spMk id="24" creationId="{6C3E45B2-8197-486C-B254-00598DA9BE55}"/>
          </ac:spMkLst>
        </pc:spChg>
        <pc:spChg chg="add del">
          <ac:chgData name="Patrycja Chade" userId="f642cd2ec321a4c8" providerId="LiveId" clId="{C367604D-F5D9-46B2-9DEA-1692848EF7DA}" dt="2020-08-26T07:33:30.569" v="713" actId="26606"/>
          <ac:spMkLst>
            <pc:docMk/>
            <pc:sldMk cId="729511914" sldId="275"/>
            <ac:spMk id="25" creationId="{2BE2D1B8-0887-4D2B-8C42-999040132B03}"/>
          </ac:spMkLst>
        </pc:spChg>
        <pc:spChg chg="add del">
          <ac:chgData name="Patrycja Chade" userId="f642cd2ec321a4c8" providerId="LiveId" clId="{C367604D-F5D9-46B2-9DEA-1692848EF7DA}" dt="2020-08-26T07:33:25.354" v="711" actId="26606"/>
          <ac:spMkLst>
            <pc:docMk/>
            <pc:sldMk cId="729511914" sldId="275"/>
            <ac:spMk id="27" creationId="{0ED52484-C939-4951-85D6-79046BBC644D}"/>
          </ac:spMkLst>
        </pc:spChg>
        <pc:spChg chg="add del">
          <ac:chgData name="Patrycja Chade" userId="f642cd2ec321a4c8" providerId="LiveId" clId="{C367604D-F5D9-46B2-9DEA-1692848EF7DA}" dt="2020-08-26T07:33:25.354" v="711" actId="26606"/>
          <ac:spMkLst>
            <pc:docMk/>
            <pc:sldMk cId="729511914" sldId="275"/>
            <ac:spMk id="29" creationId="{123AC743-1CAC-4594-8F81-8E5C1E45BA7B}"/>
          </ac:spMkLst>
        </pc:spChg>
        <pc:spChg chg="add del">
          <ac:chgData name="Patrycja Chade" userId="f642cd2ec321a4c8" providerId="LiveId" clId="{C367604D-F5D9-46B2-9DEA-1692848EF7DA}" dt="2020-08-26T07:33:25.354" v="711" actId="26606"/>
          <ac:spMkLst>
            <pc:docMk/>
            <pc:sldMk cId="729511914" sldId="275"/>
            <ac:spMk id="31" creationId="{3DF8EA8C-4EAB-49EE-BBAB-78BE910D2232}"/>
          </ac:spMkLst>
        </pc:spChg>
        <pc:spChg chg="add del">
          <ac:chgData name="Patrycja Chade" userId="f642cd2ec321a4c8" providerId="LiveId" clId="{C367604D-F5D9-46B2-9DEA-1692848EF7DA}" dt="2020-08-26T07:33:25.354" v="711" actId="26606"/>
          <ac:spMkLst>
            <pc:docMk/>
            <pc:sldMk cId="729511914" sldId="275"/>
            <ac:spMk id="33" creationId="{9973AF05-1CBD-4B57-BB0F-EAEF9F8FB679}"/>
          </ac:spMkLst>
        </pc:spChg>
        <pc:spChg chg="add del">
          <ac:chgData name="Patrycja Chade" userId="f642cd2ec321a4c8" providerId="LiveId" clId="{C367604D-F5D9-46B2-9DEA-1692848EF7DA}" dt="2020-08-26T07:33:30.569" v="713" actId="26606"/>
          <ac:spMkLst>
            <pc:docMk/>
            <pc:sldMk cId="729511914" sldId="275"/>
            <ac:spMk id="35" creationId="{FA085277-BAF7-40CC-A608-B030CA969FE9}"/>
          </ac:spMkLst>
        </pc:spChg>
        <pc:spChg chg="add del">
          <ac:chgData name="Patrycja Chade" userId="f642cd2ec321a4c8" providerId="LiveId" clId="{C367604D-F5D9-46B2-9DEA-1692848EF7DA}" dt="2020-08-26T07:33:30.569" v="713" actId="26606"/>
          <ac:spMkLst>
            <pc:docMk/>
            <pc:sldMk cId="729511914" sldId="275"/>
            <ac:spMk id="36" creationId="{64009F90-86BF-44AE-B0EB-D68140E0E0DA}"/>
          </ac:spMkLst>
        </pc:spChg>
        <pc:spChg chg="add">
          <ac:chgData name="Patrycja Chade" userId="f642cd2ec321a4c8" providerId="LiveId" clId="{C367604D-F5D9-46B2-9DEA-1692848EF7DA}" dt="2020-08-26T07:33:30.589" v="714" actId="26606"/>
          <ac:spMkLst>
            <pc:docMk/>
            <pc:sldMk cId="729511914" sldId="275"/>
            <ac:spMk id="39" creationId="{98135EBA-B3A3-4F88-BCB1-D0C8E63F47CA}"/>
          </ac:spMkLst>
        </pc:spChg>
        <pc:spChg chg="add">
          <ac:chgData name="Patrycja Chade" userId="f642cd2ec321a4c8" providerId="LiveId" clId="{C367604D-F5D9-46B2-9DEA-1692848EF7DA}" dt="2020-08-26T07:33:30.589" v="714" actId="26606"/>
          <ac:spMkLst>
            <pc:docMk/>
            <pc:sldMk cId="729511914" sldId="275"/>
            <ac:spMk id="41" creationId="{0D3A0152-CAD4-48A5-A524-340D3C808008}"/>
          </ac:spMkLst>
        </pc:spChg>
        <pc:picChg chg="add mod ord">
          <ac:chgData name="Patrycja Chade" userId="f642cd2ec321a4c8" providerId="LiveId" clId="{C367604D-F5D9-46B2-9DEA-1692848EF7DA}" dt="2020-08-26T07:33:30.589" v="714" actId="26606"/>
          <ac:picMkLst>
            <pc:docMk/>
            <pc:sldMk cId="729511914" sldId="275"/>
            <ac:picMk id="5" creationId="{029EE6D6-00F7-40C2-9AE3-1037A4CF986C}"/>
          </ac:picMkLst>
        </pc:picChg>
        <pc:picChg chg="add mod ord">
          <ac:chgData name="Patrycja Chade" userId="f642cd2ec321a4c8" providerId="LiveId" clId="{C367604D-F5D9-46B2-9DEA-1692848EF7DA}" dt="2020-08-26T07:33:30.589" v="714" actId="26606"/>
          <ac:picMkLst>
            <pc:docMk/>
            <pc:sldMk cId="729511914" sldId="275"/>
            <ac:picMk id="7" creationId="{7F56C401-4EF9-4452-AA19-22766034E273}"/>
          </ac:picMkLst>
        </pc:picChg>
        <pc:picChg chg="add mod ord">
          <ac:chgData name="Patrycja Chade" userId="f642cd2ec321a4c8" providerId="LiveId" clId="{C367604D-F5D9-46B2-9DEA-1692848EF7DA}" dt="2020-08-26T07:33:30.589" v="714" actId="26606"/>
          <ac:picMkLst>
            <pc:docMk/>
            <pc:sldMk cId="729511914" sldId="275"/>
            <ac:picMk id="9" creationId="{9E34B459-51DE-439B-8316-F880BE58D9E3}"/>
          </ac:picMkLst>
        </pc:picChg>
        <pc:picChg chg="add mod ord">
          <ac:chgData name="Patrycja Chade" userId="f642cd2ec321a4c8" providerId="LiveId" clId="{C367604D-F5D9-46B2-9DEA-1692848EF7DA}" dt="2020-08-26T07:33:30.589" v="714" actId="26606"/>
          <ac:picMkLst>
            <pc:docMk/>
            <pc:sldMk cId="729511914" sldId="275"/>
            <ac:picMk id="11" creationId="{0CF12334-DACA-40B9-A984-15E35D51C339}"/>
          </ac:picMkLst>
        </pc:picChg>
        <pc:cxnChg chg="add del">
          <ac:chgData name="Patrycja Chade" userId="f642cd2ec321a4c8" providerId="LiveId" clId="{C367604D-F5D9-46B2-9DEA-1692848EF7DA}" dt="2020-08-26T07:33:30.569" v="713" actId="26606"/>
          <ac:cxnSpMkLst>
            <pc:docMk/>
            <pc:sldMk cId="729511914" sldId="275"/>
            <ac:cxnSpMk id="37" creationId="{14254369-4B26-4D6A-A4CD-BE3438297C30}"/>
          </ac:cxnSpMkLst>
        </pc:cxnChg>
        <pc:cxnChg chg="add">
          <ac:chgData name="Patrycja Chade" userId="f642cd2ec321a4c8" providerId="LiveId" clId="{C367604D-F5D9-46B2-9DEA-1692848EF7DA}" dt="2020-08-26T07:33:30.589" v="714" actId="26606"/>
          <ac:cxnSpMkLst>
            <pc:docMk/>
            <pc:sldMk cId="729511914" sldId="275"/>
            <ac:cxnSpMk id="40" creationId="{447D1B1D-04C6-4151-9423-F5437649E485}"/>
          </ac:cxnSpMkLst>
        </pc:cxnChg>
      </pc:sldChg>
      <pc:sldChg chg="addSp modSp new mod setBg">
        <pc:chgData name="Patrycja Chade" userId="f642cd2ec321a4c8" providerId="LiveId" clId="{C367604D-F5D9-46B2-9DEA-1692848EF7DA}" dt="2020-08-26T07:06:41.956" v="533" actId="122"/>
        <pc:sldMkLst>
          <pc:docMk/>
          <pc:sldMk cId="3055769274" sldId="276"/>
        </pc:sldMkLst>
        <pc:spChg chg="mod">
          <ac:chgData name="Patrycja Chade" userId="f642cd2ec321a4c8" providerId="LiveId" clId="{C367604D-F5D9-46B2-9DEA-1692848EF7DA}" dt="2020-08-26T07:06:14.079" v="527" actId="26606"/>
          <ac:spMkLst>
            <pc:docMk/>
            <pc:sldMk cId="3055769274" sldId="276"/>
            <ac:spMk id="2" creationId="{43CA7382-0CF1-4F40-B85C-BF405637EC0D}"/>
          </ac:spMkLst>
        </pc:spChg>
        <pc:spChg chg="mod ord">
          <ac:chgData name="Patrycja Chade" userId="f642cd2ec321a4c8" providerId="LiveId" clId="{C367604D-F5D9-46B2-9DEA-1692848EF7DA}" dt="2020-08-26T07:06:41.956" v="533" actId="122"/>
          <ac:spMkLst>
            <pc:docMk/>
            <pc:sldMk cId="3055769274" sldId="276"/>
            <ac:spMk id="3" creationId="{4DA03816-2B46-4ED2-93F9-D8CBD3B8EA48}"/>
          </ac:spMkLst>
        </pc:spChg>
        <pc:spChg chg="add">
          <ac:chgData name="Patrycja Chade" userId="f642cd2ec321a4c8" providerId="LiveId" clId="{C367604D-F5D9-46B2-9DEA-1692848EF7DA}" dt="2020-08-26T07:06:14.079" v="527" actId="26606"/>
          <ac:spMkLst>
            <pc:docMk/>
            <pc:sldMk cId="3055769274" sldId="276"/>
            <ac:spMk id="10" creationId="{F56F5174-31D9-4DBB-AAB7-A1FD7BDB1352}"/>
          </ac:spMkLst>
        </pc:spChg>
        <pc:spChg chg="add">
          <ac:chgData name="Patrycja Chade" userId="f642cd2ec321a4c8" providerId="LiveId" clId="{C367604D-F5D9-46B2-9DEA-1692848EF7DA}" dt="2020-08-26T07:06:14.079" v="527" actId="26606"/>
          <ac:spMkLst>
            <pc:docMk/>
            <pc:sldMk cId="3055769274" sldId="276"/>
            <ac:spMk id="14" creationId="{F9A95BEE-6BB1-4A28-A8E6-A34B2E42EF87}"/>
          </ac:spMkLst>
        </pc:spChg>
        <pc:picChg chg="add mod">
          <ac:chgData name="Patrycja Chade" userId="f642cd2ec321a4c8" providerId="LiveId" clId="{C367604D-F5D9-46B2-9DEA-1692848EF7DA}" dt="2020-08-26T07:06:14.079" v="527" actId="26606"/>
          <ac:picMkLst>
            <pc:docMk/>
            <pc:sldMk cId="3055769274" sldId="276"/>
            <ac:picMk id="5" creationId="{0F6B4684-E43F-448B-8F2F-FD92E85B6731}"/>
          </ac:picMkLst>
        </pc:picChg>
        <pc:picChg chg="add">
          <ac:chgData name="Patrycja Chade" userId="f642cd2ec321a4c8" providerId="LiveId" clId="{C367604D-F5D9-46B2-9DEA-1692848EF7DA}" dt="2020-08-26T07:06:14.079" v="527" actId="26606"/>
          <ac:picMkLst>
            <pc:docMk/>
            <pc:sldMk cId="3055769274" sldId="276"/>
            <ac:picMk id="12" creationId="{AE113210-7872-481A-ADE6-3A05CCAF5EB2}"/>
          </ac:picMkLst>
        </pc:picChg>
      </pc:sldChg>
      <pc:sldMasterChg chg="setBg modSldLayout">
        <pc:chgData name="Patrycja Chade" userId="f642cd2ec321a4c8" providerId="LiveId" clId="{C367604D-F5D9-46B2-9DEA-1692848EF7DA}" dt="2020-08-25T20:05:12.103" v="472"/>
        <pc:sldMasterMkLst>
          <pc:docMk/>
          <pc:sldMasterMk cId="1929187081" sldId="2147483648"/>
        </pc:sldMasterMkLst>
        <pc:sldLayoutChg chg="setBg">
          <pc:chgData name="Patrycja Chade" userId="f642cd2ec321a4c8" providerId="LiveId" clId="{C367604D-F5D9-46B2-9DEA-1692848EF7DA}" dt="2020-08-25T20:05:12.103" v="472"/>
          <pc:sldLayoutMkLst>
            <pc:docMk/>
            <pc:sldMasterMk cId="1929187081" sldId="2147483648"/>
            <pc:sldLayoutMk cId="396605969" sldId="2147483649"/>
          </pc:sldLayoutMkLst>
        </pc:sldLayoutChg>
        <pc:sldLayoutChg chg="setBg">
          <pc:chgData name="Patrycja Chade" userId="f642cd2ec321a4c8" providerId="LiveId" clId="{C367604D-F5D9-46B2-9DEA-1692848EF7DA}" dt="2020-08-25T20:05:12.103" v="472"/>
          <pc:sldLayoutMkLst>
            <pc:docMk/>
            <pc:sldMasterMk cId="1929187081" sldId="2147483648"/>
            <pc:sldLayoutMk cId="3002033458" sldId="2147483650"/>
          </pc:sldLayoutMkLst>
        </pc:sldLayoutChg>
        <pc:sldLayoutChg chg="setBg">
          <pc:chgData name="Patrycja Chade" userId="f642cd2ec321a4c8" providerId="LiveId" clId="{C367604D-F5D9-46B2-9DEA-1692848EF7DA}" dt="2020-08-25T20:05:12.103" v="472"/>
          <pc:sldLayoutMkLst>
            <pc:docMk/>
            <pc:sldMasterMk cId="1929187081" sldId="2147483648"/>
            <pc:sldLayoutMk cId="2461414702" sldId="2147483651"/>
          </pc:sldLayoutMkLst>
        </pc:sldLayoutChg>
        <pc:sldLayoutChg chg="setBg">
          <pc:chgData name="Patrycja Chade" userId="f642cd2ec321a4c8" providerId="LiveId" clId="{C367604D-F5D9-46B2-9DEA-1692848EF7DA}" dt="2020-08-25T20:05:12.103" v="472"/>
          <pc:sldLayoutMkLst>
            <pc:docMk/>
            <pc:sldMasterMk cId="1929187081" sldId="2147483648"/>
            <pc:sldLayoutMk cId="3612895777" sldId="2147483652"/>
          </pc:sldLayoutMkLst>
        </pc:sldLayoutChg>
        <pc:sldLayoutChg chg="setBg">
          <pc:chgData name="Patrycja Chade" userId="f642cd2ec321a4c8" providerId="LiveId" clId="{C367604D-F5D9-46B2-9DEA-1692848EF7DA}" dt="2020-08-25T20:05:12.103" v="472"/>
          <pc:sldLayoutMkLst>
            <pc:docMk/>
            <pc:sldMasterMk cId="1929187081" sldId="2147483648"/>
            <pc:sldLayoutMk cId="3571048534" sldId="2147483653"/>
          </pc:sldLayoutMkLst>
        </pc:sldLayoutChg>
        <pc:sldLayoutChg chg="setBg">
          <pc:chgData name="Patrycja Chade" userId="f642cd2ec321a4c8" providerId="LiveId" clId="{C367604D-F5D9-46B2-9DEA-1692848EF7DA}" dt="2020-08-25T20:05:12.103" v="472"/>
          <pc:sldLayoutMkLst>
            <pc:docMk/>
            <pc:sldMasterMk cId="1929187081" sldId="2147483648"/>
            <pc:sldLayoutMk cId="864920099" sldId="2147483654"/>
          </pc:sldLayoutMkLst>
        </pc:sldLayoutChg>
        <pc:sldLayoutChg chg="setBg">
          <pc:chgData name="Patrycja Chade" userId="f642cd2ec321a4c8" providerId="LiveId" clId="{C367604D-F5D9-46B2-9DEA-1692848EF7DA}" dt="2020-08-25T20:05:12.103" v="472"/>
          <pc:sldLayoutMkLst>
            <pc:docMk/>
            <pc:sldMasterMk cId="1929187081" sldId="2147483648"/>
            <pc:sldLayoutMk cId="3863986021" sldId="2147483655"/>
          </pc:sldLayoutMkLst>
        </pc:sldLayoutChg>
        <pc:sldLayoutChg chg="setBg">
          <pc:chgData name="Patrycja Chade" userId="f642cd2ec321a4c8" providerId="LiveId" clId="{C367604D-F5D9-46B2-9DEA-1692848EF7DA}" dt="2020-08-25T20:05:12.103" v="472"/>
          <pc:sldLayoutMkLst>
            <pc:docMk/>
            <pc:sldMasterMk cId="1929187081" sldId="2147483648"/>
            <pc:sldLayoutMk cId="656423437" sldId="2147483656"/>
          </pc:sldLayoutMkLst>
        </pc:sldLayoutChg>
        <pc:sldLayoutChg chg="setBg">
          <pc:chgData name="Patrycja Chade" userId="f642cd2ec321a4c8" providerId="LiveId" clId="{C367604D-F5D9-46B2-9DEA-1692848EF7DA}" dt="2020-08-25T20:05:12.103" v="472"/>
          <pc:sldLayoutMkLst>
            <pc:docMk/>
            <pc:sldMasterMk cId="1929187081" sldId="2147483648"/>
            <pc:sldLayoutMk cId="3526912957" sldId="2147483657"/>
          </pc:sldLayoutMkLst>
        </pc:sldLayoutChg>
        <pc:sldLayoutChg chg="setBg">
          <pc:chgData name="Patrycja Chade" userId="f642cd2ec321a4c8" providerId="LiveId" clId="{C367604D-F5D9-46B2-9DEA-1692848EF7DA}" dt="2020-08-25T20:05:12.103" v="472"/>
          <pc:sldLayoutMkLst>
            <pc:docMk/>
            <pc:sldMasterMk cId="1929187081" sldId="2147483648"/>
            <pc:sldLayoutMk cId="4263858454" sldId="2147483658"/>
          </pc:sldLayoutMkLst>
        </pc:sldLayoutChg>
        <pc:sldLayoutChg chg="setBg">
          <pc:chgData name="Patrycja Chade" userId="f642cd2ec321a4c8" providerId="LiveId" clId="{C367604D-F5D9-46B2-9DEA-1692848EF7DA}" dt="2020-08-25T20:05:12.103" v="472"/>
          <pc:sldLayoutMkLst>
            <pc:docMk/>
            <pc:sldMasterMk cId="1929187081" sldId="2147483648"/>
            <pc:sldLayoutMk cId="3730518253" sldId="2147483659"/>
          </pc:sldLayoutMkLst>
        </pc:sldLayoutChg>
      </pc:sldMasterChg>
    </pc:docChg>
  </pc:docChgLst>
  <pc:docChgLst>
    <pc:chgData name="Patrycja Chade" userId="f642cd2ec321a4c8" providerId="LiveId" clId="{0EF21C93-FA2A-483A-9008-29CB8F206D24}"/>
    <pc:docChg chg="undo redo custSel addSld delSld modSld sldOrd">
      <pc:chgData name="Patrycja Chade" userId="f642cd2ec321a4c8" providerId="LiveId" clId="{0EF21C93-FA2A-483A-9008-29CB8F206D24}" dt="2022-08-30T20:02:55.003" v="844" actId="2696"/>
      <pc:docMkLst>
        <pc:docMk/>
      </pc:docMkLst>
      <pc:sldChg chg="del">
        <pc:chgData name="Patrycja Chade" userId="f642cd2ec321a4c8" providerId="LiveId" clId="{0EF21C93-FA2A-483A-9008-29CB8F206D24}" dt="2022-08-22T07:48:46.390" v="126" actId="47"/>
        <pc:sldMkLst>
          <pc:docMk/>
          <pc:sldMk cId="811530683" sldId="257"/>
        </pc:sldMkLst>
      </pc:sldChg>
      <pc:sldChg chg="del">
        <pc:chgData name="Patrycja Chade" userId="f642cd2ec321a4c8" providerId="LiveId" clId="{0EF21C93-FA2A-483A-9008-29CB8F206D24}" dt="2022-08-22T07:46:08.796" v="120" actId="47"/>
        <pc:sldMkLst>
          <pc:docMk/>
          <pc:sldMk cId="2816982815" sldId="258"/>
        </pc:sldMkLst>
      </pc:sldChg>
      <pc:sldChg chg="del">
        <pc:chgData name="Patrycja Chade" userId="f642cd2ec321a4c8" providerId="LiveId" clId="{0EF21C93-FA2A-483A-9008-29CB8F206D24}" dt="2022-08-22T07:46:14.416" v="121" actId="47"/>
        <pc:sldMkLst>
          <pc:docMk/>
          <pc:sldMk cId="1841125011" sldId="259"/>
        </pc:sldMkLst>
      </pc:sldChg>
      <pc:sldChg chg="del">
        <pc:chgData name="Patrycja Chade" userId="f642cd2ec321a4c8" providerId="LiveId" clId="{0EF21C93-FA2A-483A-9008-29CB8F206D24}" dt="2022-08-26T07:10:24.882" v="605" actId="2696"/>
        <pc:sldMkLst>
          <pc:docMk/>
          <pc:sldMk cId="412845354" sldId="261"/>
        </pc:sldMkLst>
      </pc:sldChg>
      <pc:sldChg chg="modSp mod">
        <pc:chgData name="Patrycja Chade" userId="f642cd2ec321a4c8" providerId="LiveId" clId="{0EF21C93-FA2A-483A-9008-29CB8F206D24}" dt="2022-08-22T07:42:20.452" v="8" actId="5793"/>
        <pc:sldMkLst>
          <pc:docMk/>
          <pc:sldMk cId="1605723363" sldId="263"/>
        </pc:sldMkLst>
        <pc:spChg chg="mod">
          <ac:chgData name="Patrycja Chade" userId="f642cd2ec321a4c8" providerId="LiveId" clId="{0EF21C93-FA2A-483A-9008-29CB8F206D24}" dt="2022-08-22T07:42:20.452" v="8" actId="5793"/>
          <ac:spMkLst>
            <pc:docMk/>
            <pc:sldMk cId="1605723363" sldId="263"/>
            <ac:spMk id="3" creationId="{0F165A3A-AF31-4BF5-BCF7-8F1BC13BB710}"/>
          </ac:spMkLst>
        </pc:spChg>
        <pc:spChg chg="mod">
          <ac:chgData name="Patrycja Chade" userId="f642cd2ec321a4c8" providerId="LiveId" clId="{0EF21C93-FA2A-483A-9008-29CB8F206D24}" dt="2022-08-22T07:42:17.052" v="7" actId="20577"/>
          <ac:spMkLst>
            <pc:docMk/>
            <pc:sldMk cId="1605723363" sldId="263"/>
            <ac:spMk id="4" creationId="{D99FA27D-8E6D-4BEC-B2AD-82A127471F8D}"/>
          </ac:spMkLst>
        </pc:spChg>
      </pc:sldChg>
      <pc:sldChg chg="modSp del mod">
        <pc:chgData name="Patrycja Chade" userId="f642cd2ec321a4c8" providerId="LiveId" clId="{0EF21C93-FA2A-483A-9008-29CB8F206D24}" dt="2022-08-30T20:02:38.628" v="829" actId="2696"/>
        <pc:sldMkLst>
          <pc:docMk/>
          <pc:sldMk cId="3239075604" sldId="264"/>
        </pc:sldMkLst>
        <pc:spChg chg="mod">
          <ac:chgData name="Patrycja Chade" userId="f642cd2ec321a4c8" providerId="LiveId" clId="{0EF21C93-FA2A-483A-9008-29CB8F206D24}" dt="2022-08-22T07:53:16.399" v="210" actId="20577"/>
          <ac:spMkLst>
            <pc:docMk/>
            <pc:sldMk cId="3239075604" sldId="264"/>
            <ac:spMk id="3" creationId="{669250C2-7EFC-4F4C-8580-C931BE0F64DD}"/>
          </ac:spMkLst>
        </pc:spChg>
      </pc:sldChg>
      <pc:sldChg chg="addSp delSp modSp mod">
        <pc:chgData name="Patrycja Chade" userId="f642cd2ec321a4c8" providerId="LiveId" clId="{0EF21C93-FA2A-483A-9008-29CB8F206D24}" dt="2022-08-30T20:02:50.616" v="843" actId="20577"/>
        <pc:sldMkLst>
          <pc:docMk/>
          <pc:sldMk cId="2018997184" sldId="266"/>
        </pc:sldMkLst>
        <pc:spChg chg="add mod">
          <ac:chgData name="Patrycja Chade" userId="f642cd2ec321a4c8" providerId="LiveId" clId="{0EF21C93-FA2A-483A-9008-29CB8F206D24}" dt="2022-08-30T20:02:50.616" v="843" actId="20577"/>
          <ac:spMkLst>
            <pc:docMk/>
            <pc:sldMk cId="2018997184" sldId="266"/>
            <ac:spMk id="5" creationId="{D9B26D7D-E275-09FD-0CA6-CF3F20D084EC}"/>
          </ac:spMkLst>
        </pc:spChg>
        <pc:graphicFrameChg chg="del modGraphic">
          <ac:chgData name="Patrycja Chade" userId="f642cd2ec321a4c8" providerId="LiveId" clId="{0EF21C93-FA2A-483A-9008-29CB8F206D24}" dt="2022-08-22T07:53:29.941" v="212" actId="21"/>
          <ac:graphicFrameMkLst>
            <pc:docMk/>
            <pc:sldMk cId="2018997184" sldId="266"/>
            <ac:graphicFrameMk id="4" creationId="{A3B788FE-D486-4DD8-BAF4-3D72D613BA2B}"/>
          </ac:graphicFrameMkLst>
        </pc:graphicFrameChg>
      </pc:sldChg>
      <pc:sldChg chg="addSp delSp modSp del mod">
        <pc:chgData name="Patrycja Chade" userId="f642cd2ec321a4c8" providerId="LiveId" clId="{0EF21C93-FA2A-483A-9008-29CB8F206D24}" dt="2022-08-30T20:02:55.003" v="844" actId="2696"/>
        <pc:sldMkLst>
          <pc:docMk/>
          <pc:sldMk cId="977653409" sldId="267"/>
        </pc:sldMkLst>
        <pc:spChg chg="add mod">
          <ac:chgData name="Patrycja Chade" userId="f642cd2ec321a4c8" providerId="LiveId" clId="{0EF21C93-FA2A-483A-9008-29CB8F206D24}" dt="2022-08-22T07:53:52.196" v="213" actId="478"/>
          <ac:spMkLst>
            <pc:docMk/>
            <pc:sldMk cId="977653409" sldId="267"/>
            <ac:spMk id="5" creationId="{90CE08D0-53F9-58A6-3924-5F17B5296292}"/>
          </ac:spMkLst>
        </pc:spChg>
        <pc:graphicFrameChg chg="del">
          <ac:chgData name="Patrycja Chade" userId="f642cd2ec321a4c8" providerId="LiveId" clId="{0EF21C93-FA2A-483A-9008-29CB8F206D24}" dt="2022-08-22T07:53:52.196" v="213" actId="478"/>
          <ac:graphicFrameMkLst>
            <pc:docMk/>
            <pc:sldMk cId="977653409" sldId="267"/>
            <ac:graphicFrameMk id="4" creationId="{37EE525C-E4C6-4651-8805-B7F1EE73B815}"/>
          </ac:graphicFrameMkLst>
        </pc:graphicFrameChg>
      </pc:sldChg>
      <pc:sldChg chg="addSp modSp mod">
        <pc:chgData name="Patrycja Chade" userId="f642cd2ec321a4c8" providerId="LiveId" clId="{0EF21C93-FA2A-483A-9008-29CB8F206D24}" dt="2022-08-26T07:09:29.964" v="597" actId="5793"/>
        <pc:sldMkLst>
          <pc:docMk/>
          <pc:sldMk cId="1279953008" sldId="268"/>
        </pc:sldMkLst>
        <pc:spChg chg="mod">
          <ac:chgData name="Patrycja Chade" userId="f642cd2ec321a4c8" providerId="LiveId" clId="{0EF21C93-FA2A-483A-9008-29CB8F206D24}" dt="2022-08-22T07:52:21.839" v="202" actId="20577"/>
          <ac:spMkLst>
            <pc:docMk/>
            <pc:sldMk cId="1279953008" sldId="268"/>
            <ac:spMk id="2" creationId="{6AE095D4-6623-4F9B-B7AA-F8956ECAA21D}"/>
          </ac:spMkLst>
        </pc:spChg>
        <pc:spChg chg="mod">
          <ac:chgData name="Patrycja Chade" userId="f642cd2ec321a4c8" providerId="LiveId" clId="{0EF21C93-FA2A-483A-9008-29CB8F206D24}" dt="2022-08-26T07:09:29.964" v="597" actId="5793"/>
          <ac:spMkLst>
            <pc:docMk/>
            <pc:sldMk cId="1279953008" sldId="268"/>
            <ac:spMk id="3" creationId="{40C9D1D5-4291-4563-BD17-C240656A0668}"/>
          </ac:spMkLst>
        </pc:spChg>
        <pc:picChg chg="add mod">
          <ac:chgData name="Patrycja Chade" userId="f642cd2ec321a4c8" providerId="LiveId" clId="{0EF21C93-FA2A-483A-9008-29CB8F206D24}" dt="2022-08-22T07:52:57.588" v="209" actId="1076"/>
          <ac:picMkLst>
            <pc:docMk/>
            <pc:sldMk cId="1279953008" sldId="268"/>
            <ac:picMk id="5" creationId="{126DF1D5-9E63-1476-946D-E1F09E841129}"/>
          </ac:picMkLst>
        </pc:picChg>
      </pc:sldChg>
      <pc:sldChg chg="modSp mod">
        <pc:chgData name="Patrycja Chade" userId="f642cd2ec321a4c8" providerId="LiveId" clId="{0EF21C93-FA2A-483A-9008-29CB8F206D24}" dt="2022-08-22T07:56:50.130" v="283" actId="255"/>
        <pc:sldMkLst>
          <pc:docMk/>
          <pc:sldMk cId="3109134980" sldId="269"/>
        </pc:sldMkLst>
        <pc:spChg chg="mod">
          <ac:chgData name="Patrycja Chade" userId="f642cd2ec321a4c8" providerId="LiveId" clId="{0EF21C93-FA2A-483A-9008-29CB8F206D24}" dt="2022-08-22T07:56:26.782" v="280" actId="20577"/>
          <ac:spMkLst>
            <pc:docMk/>
            <pc:sldMk cId="3109134980" sldId="269"/>
            <ac:spMk id="2" creationId="{78A812DC-9A3B-488A-89B4-4E635E8F95FC}"/>
          </ac:spMkLst>
        </pc:spChg>
        <pc:spChg chg="mod">
          <ac:chgData name="Patrycja Chade" userId="f642cd2ec321a4c8" providerId="LiveId" clId="{0EF21C93-FA2A-483A-9008-29CB8F206D24}" dt="2022-08-22T07:56:50.130" v="283" actId="255"/>
          <ac:spMkLst>
            <pc:docMk/>
            <pc:sldMk cId="3109134980" sldId="269"/>
            <ac:spMk id="3" creationId="{EF238140-6985-474A-BAED-629576772272}"/>
          </ac:spMkLst>
        </pc:spChg>
      </pc:sldChg>
      <pc:sldChg chg="modSp del mod">
        <pc:chgData name="Patrycja Chade" userId="f642cd2ec321a4c8" providerId="LiveId" clId="{0EF21C93-FA2A-483A-9008-29CB8F206D24}" dt="2022-08-22T08:02:27.841" v="316" actId="47"/>
        <pc:sldMkLst>
          <pc:docMk/>
          <pc:sldMk cId="3536916893" sldId="270"/>
        </pc:sldMkLst>
        <pc:spChg chg="mod">
          <ac:chgData name="Patrycja Chade" userId="f642cd2ec321a4c8" providerId="LiveId" clId="{0EF21C93-FA2A-483A-9008-29CB8F206D24}" dt="2022-08-22T08:02:23.419" v="315" actId="6549"/>
          <ac:spMkLst>
            <pc:docMk/>
            <pc:sldMk cId="3536916893" sldId="270"/>
            <ac:spMk id="3" creationId="{3CB300AC-2DB1-4A3A-A9B4-4F66DB4BDC4B}"/>
          </ac:spMkLst>
        </pc:spChg>
      </pc:sldChg>
      <pc:sldChg chg="del">
        <pc:chgData name="Patrycja Chade" userId="f642cd2ec321a4c8" providerId="LiveId" clId="{0EF21C93-FA2A-483A-9008-29CB8F206D24}" dt="2022-08-30T20:02:35.310" v="828" actId="2696"/>
        <pc:sldMkLst>
          <pc:docMk/>
          <pc:sldMk cId="3236114132" sldId="272"/>
        </pc:sldMkLst>
      </pc:sldChg>
      <pc:sldChg chg="addSp delSp modSp mod setClrOvrMap">
        <pc:chgData name="Patrycja Chade" userId="f642cd2ec321a4c8" providerId="LiveId" clId="{0EF21C93-FA2A-483A-9008-29CB8F206D24}" dt="2022-08-22T08:01:25.787" v="314" actId="26606"/>
        <pc:sldMkLst>
          <pc:docMk/>
          <pc:sldMk cId="2521009780" sldId="274"/>
        </pc:sldMkLst>
        <pc:spChg chg="mod ord">
          <ac:chgData name="Patrycja Chade" userId="f642cd2ec321a4c8" providerId="LiveId" clId="{0EF21C93-FA2A-483A-9008-29CB8F206D24}" dt="2022-08-22T08:01:25.787" v="314" actId="26606"/>
          <ac:spMkLst>
            <pc:docMk/>
            <pc:sldMk cId="2521009780" sldId="274"/>
            <ac:spMk id="2" creationId="{99C9BA19-9DA6-4C38-8C14-3D6191C1B20E}"/>
          </ac:spMkLst>
        </pc:spChg>
        <pc:spChg chg="add del">
          <ac:chgData name="Patrycja Chade" userId="f642cd2ec321a4c8" providerId="LiveId" clId="{0EF21C93-FA2A-483A-9008-29CB8F206D24}" dt="2022-08-22T08:01:25.787" v="314" actId="26606"/>
          <ac:spMkLst>
            <pc:docMk/>
            <pc:sldMk cId="2521009780" sldId="274"/>
            <ac:spMk id="10" creationId="{0671A8AE-40A1-4631-A6B8-581AFF065482}"/>
          </ac:spMkLst>
        </pc:spChg>
        <pc:spChg chg="add del">
          <ac:chgData name="Patrycja Chade" userId="f642cd2ec321a4c8" providerId="LiveId" clId="{0EF21C93-FA2A-483A-9008-29CB8F206D24}" dt="2022-08-22T08:01:25.787" v="314" actId="26606"/>
          <ac:spMkLst>
            <pc:docMk/>
            <pc:sldMk cId="2521009780" sldId="274"/>
            <ac:spMk id="12" creationId="{AB58EF07-17C2-48CF-ABB0-EEF1F17CB8F0}"/>
          </ac:spMkLst>
        </pc:spChg>
        <pc:spChg chg="add del">
          <ac:chgData name="Patrycja Chade" userId="f642cd2ec321a4c8" providerId="LiveId" clId="{0EF21C93-FA2A-483A-9008-29CB8F206D24}" dt="2022-08-22T08:01:25.787" v="314" actId="26606"/>
          <ac:spMkLst>
            <pc:docMk/>
            <pc:sldMk cId="2521009780" sldId="274"/>
            <ac:spMk id="14" creationId="{AF2F604E-43BE-4DC3-B983-E071523364F8}"/>
          </ac:spMkLst>
        </pc:spChg>
        <pc:spChg chg="add del">
          <ac:chgData name="Patrycja Chade" userId="f642cd2ec321a4c8" providerId="LiveId" clId="{0EF21C93-FA2A-483A-9008-29CB8F206D24}" dt="2022-08-22T08:01:25.787" v="314" actId="26606"/>
          <ac:spMkLst>
            <pc:docMk/>
            <pc:sldMk cId="2521009780" sldId="274"/>
            <ac:spMk id="16" creationId="{08C9B587-E65E-4B52-B37C-ABEBB6E87928}"/>
          </ac:spMkLst>
        </pc:spChg>
        <pc:spChg chg="add del">
          <ac:chgData name="Patrycja Chade" userId="f642cd2ec321a4c8" providerId="LiveId" clId="{0EF21C93-FA2A-483A-9008-29CB8F206D24}" dt="2022-08-22T08:01:25.775" v="313" actId="26606"/>
          <ac:spMkLst>
            <pc:docMk/>
            <pc:sldMk cId="2521009780" sldId="274"/>
            <ac:spMk id="21" creationId="{B497CCB5-5FC2-473C-AFCC-2430CEF1DF71}"/>
          </ac:spMkLst>
        </pc:spChg>
        <pc:spChg chg="add del">
          <ac:chgData name="Patrycja Chade" userId="f642cd2ec321a4c8" providerId="LiveId" clId="{0EF21C93-FA2A-483A-9008-29CB8F206D24}" dt="2022-08-22T08:01:25.775" v="313" actId="26606"/>
          <ac:spMkLst>
            <pc:docMk/>
            <pc:sldMk cId="2521009780" sldId="274"/>
            <ac:spMk id="23" creationId="{599C8C75-BFDF-44E7-A028-EEB5EDD58817}"/>
          </ac:spMkLst>
        </pc:spChg>
        <pc:spChg chg="add">
          <ac:chgData name="Patrycja Chade" userId="f642cd2ec321a4c8" providerId="LiveId" clId="{0EF21C93-FA2A-483A-9008-29CB8F206D24}" dt="2022-08-22T08:01:25.787" v="314" actId="26606"/>
          <ac:spMkLst>
            <pc:docMk/>
            <pc:sldMk cId="2521009780" sldId="274"/>
            <ac:spMk id="25" creationId="{928F64C6-FE22-4FC1-A763-DFCC514811BD}"/>
          </ac:spMkLst>
        </pc:spChg>
        <pc:picChg chg="add mod ord">
          <ac:chgData name="Patrycja Chade" userId="f642cd2ec321a4c8" providerId="LiveId" clId="{0EF21C93-FA2A-483A-9008-29CB8F206D24}" dt="2022-08-22T08:01:25.787" v="314" actId="26606"/>
          <ac:picMkLst>
            <pc:docMk/>
            <pc:sldMk cId="2521009780" sldId="274"/>
            <ac:picMk id="4" creationId="{0DF6E53F-E8D1-0B68-D9A2-D154A980B67F}"/>
          </ac:picMkLst>
        </pc:picChg>
        <pc:picChg chg="mod ord">
          <ac:chgData name="Patrycja Chade" userId="f642cd2ec321a4c8" providerId="LiveId" clId="{0EF21C93-FA2A-483A-9008-29CB8F206D24}" dt="2022-08-22T08:01:25.787" v="314" actId="26606"/>
          <ac:picMkLst>
            <pc:docMk/>
            <pc:sldMk cId="2521009780" sldId="274"/>
            <ac:picMk id="5" creationId="{07FBCC7B-638C-4F7D-B725-2258B6CDC7A5}"/>
          </ac:picMkLst>
        </pc:picChg>
        <pc:picChg chg="add mod">
          <ac:chgData name="Patrycja Chade" userId="f642cd2ec321a4c8" providerId="LiveId" clId="{0EF21C93-FA2A-483A-9008-29CB8F206D24}" dt="2022-08-22T08:01:25.787" v="314" actId="26606"/>
          <ac:picMkLst>
            <pc:docMk/>
            <pc:sldMk cId="2521009780" sldId="274"/>
            <ac:picMk id="7" creationId="{0CEBF70B-5B36-3EB0-4260-230BEEACD6A2}"/>
          </ac:picMkLst>
        </pc:picChg>
        <pc:picChg chg="add mod">
          <ac:chgData name="Patrycja Chade" userId="f642cd2ec321a4c8" providerId="LiveId" clId="{0EF21C93-FA2A-483A-9008-29CB8F206D24}" dt="2022-08-22T08:01:25.787" v="314" actId="26606"/>
          <ac:picMkLst>
            <pc:docMk/>
            <pc:sldMk cId="2521009780" sldId="274"/>
            <ac:picMk id="9" creationId="{DBF0394A-1417-E6B0-5D71-9B3D4C7D36D9}"/>
          </ac:picMkLst>
        </pc:picChg>
        <pc:cxnChg chg="add">
          <ac:chgData name="Patrycja Chade" userId="f642cd2ec321a4c8" providerId="LiveId" clId="{0EF21C93-FA2A-483A-9008-29CB8F206D24}" dt="2022-08-22T08:01:25.787" v="314" actId="26606"/>
          <ac:cxnSpMkLst>
            <pc:docMk/>
            <pc:sldMk cId="2521009780" sldId="274"/>
            <ac:cxnSpMk id="26" creationId="{5C34627B-48E6-4F4D-B843-97717A86B490}"/>
          </ac:cxnSpMkLst>
        </pc:cxnChg>
      </pc:sldChg>
      <pc:sldChg chg="del">
        <pc:chgData name="Patrycja Chade" userId="f642cd2ec321a4c8" providerId="LiveId" clId="{0EF21C93-FA2A-483A-9008-29CB8F206D24}" dt="2022-08-22T08:14:21.279" v="501" actId="47"/>
        <pc:sldMkLst>
          <pc:docMk/>
          <pc:sldMk cId="3055769274" sldId="276"/>
        </pc:sldMkLst>
      </pc:sldChg>
      <pc:sldChg chg="modSp new mod">
        <pc:chgData name="Patrycja Chade" userId="f642cd2ec321a4c8" providerId="LiveId" clId="{0EF21C93-FA2A-483A-9008-29CB8F206D24}" dt="2022-08-26T07:11:12.800" v="607" actId="20577"/>
        <pc:sldMkLst>
          <pc:docMk/>
          <pc:sldMk cId="1391420978" sldId="277"/>
        </pc:sldMkLst>
        <pc:spChg chg="mod">
          <ac:chgData name="Patrycja Chade" userId="f642cd2ec321a4c8" providerId="LiveId" clId="{0EF21C93-FA2A-483A-9008-29CB8F206D24}" dt="2022-08-22T07:43:29.413" v="36" actId="20577"/>
          <ac:spMkLst>
            <pc:docMk/>
            <pc:sldMk cId="1391420978" sldId="277"/>
            <ac:spMk id="2" creationId="{E3B83057-5B9A-02E7-0E63-7DF26CEEC313}"/>
          </ac:spMkLst>
        </pc:spChg>
        <pc:spChg chg="mod">
          <ac:chgData name="Patrycja Chade" userId="f642cd2ec321a4c8" providerId="LiveId" clId="{0EF21C93-FA2A-483A-9008-29CB8F206D24}" dt="2022-08-26T07:11:12.800" v="607" actId="20577"/>
          <ac:spMkLst>
            <pc:docMk/>
            <pc:sldMk cId="1391420978" sldId="277"/>
            <ac:spMk id="3" creationId="{81B50C83-2423-DFED-F4AC-37BEB7876335}"/>
          </ac:spMkLst>
        </pc:spChg>
      </pc:sldChg>
      <pc:sldChg chg="delDesignElem">
        <pc:chgData name="Patrycja Chade" userId="f642cd2ec321a4c8" providerId="LiveId" clId="{0EF21C93-FA2A-483A-9008-29CB8F206D24}" dt="2022-08-22T07:45:57.072" v="115"/>
        <pc:sldMkLst>
          <pc:docMk/>
          <pc:sldMk cId="3457606917" sldId="278"/>
        </pc:sldMkLst>
      </pc:sldChg>
      <pc:sldChg chg="delDesignElem">
        <pc:chgData name="Patrycja Chade" userId="f642cd2ec321a4c8" providerId="LiveId" clId="{0EF21C93-FA2A-483A-9008-29CB8F206D24}" dt="2022-08-22T07:45:57.086" v="116"/>
        <pc:sldMkLst>
          <pc:docMk/>
          <pc:sldMk cId="2421790069" sldId="279"/>
        </pc:sldMkLst>
      </pc:sldChg>
      <pc:sldChg chg="delDesignElem">
        <pc:chgData name="Patrycja Chade" userId="f642cd2ec321a4c8" providerId="LiveId" clId="{0EF21C93-FA2A-483A-9008-29CB8F206D24}" dt="2022-08-22T07:45:57.097" v="117"/>
        <pc:sldMkLst>
          <pc:docMk/>
          <pc:sldMk cId="1926124346" sldId="280"/>
        </pc:sldMkLst>
      </pc:sldChg>
      <pc:sldChg chg="ord delDesignElem">
        <pc:chgData name="Patrycja Chade" userId="f642cd2ec321a4c8" providerId="LiveId" clId="{0EF21C93-FA2A-483A-9008-29CB8F206D24}" dt="2022-08-22T07:46:21.639" v="123"/>
        <pc:sldMkLst>
          <pc:docMk/>
          <pc:sldMk cId="981931962" sldId="281"/>
        </pc:sldMkLst>
      </pc:sldChg>
      <pc:sldChg chg="ord delDesignElem">
        <pc:chgData name="Patrycja Chade" userId="f642cd2ec321a4c8" providerId="LiveId" clId="{0EF21C93-FA2A-483A-9008-29CB8F206D24}" dt="2022-08-22T07:46:25.788" v="125"/>
        <pc:sldMkLst>
          <pc:docMk/>
          <pc:sldMk cId="2103344733" sldId="282"/>
        </pc:sldMkLst>
      </pc:sldChg>
      <pc:sldChg chg="modSp new mod">
        <pc:chgData name="Patrycja Chade" userId="f642cd2ec321a4c8" providerId="LiveId" clId="{0EF21C93-FA2A-483A-9008-29CB8F206D24}" dt="2022-08-26T07:08:59.734" v="593" actId="20577"/>
        <pc:sldMkLst>
          <pc:docMk/>
          <pc:sldMk cId="3808693323" sldId="283"/>
        </pc:sldMkLst>
        <pc:spChg chg="mod">
          <ac:chgData name="Patrycja Chade" userId="f642cd2ec321a4c8" providerId="LiveId" clId="{0EF21C93-FA2A-483A-9008-29CB8F206D24}" dt="2022-08-26T07:08:59.734" v="593" actId="20577"/>
          <ac:spMkLst>
            <pc:docMk/>
            <pc:sldMk cId="3808693323" sldId="283"/>
            <ac:spMk id="3" creationId="{27C80D93-B38A-53E5-EC0F-130A1EF28B7C}"/>
          </ac:spMkLst>
        </pc:spChg>
      </pc:sldChg>
      <pc:sldChg chg="modSp new mod">
        <pc:chgData name="Patrycja Chade" userId="f642cd2ec321a4c8" providerId="LiveId" clId="{0EF21C93-FA2A-483A-9008-29CB8F206D24}" dt="2022-08-26T07:10:04.744" v="604" actId="255"/>
        <pc:sldMkLst>
          <pc:docMk/>
          <pc:sldMk cId="1764560831" sldId="284"/>
        </pc:sldMkLst>
        <pc:spChg chg="mod">
          <ac:chgData name="Patrycja Chade" userId="f642cd2ec321a4c8" providerId="LiveId" clId="{0EF21C93-FA2A-483A-9008-29CB8F206D24}" dt="2022-08-26T07:09:49.832" v="601" actId="1076"/>
          <ac:spMkLst>
            <pc:docMk/>
            <pc:sldMk cId="1764560831" sldId="284"/>
            <ac:spMk id="2" creationId="{081DECF2-0FD7-5D89-77EA-4659917682DA}"/>
          </ac:spMkLst>
        </pc:spChg>
        <pc:spChg chg="mod">
          <ac:chgData name="Patrycja Chade" userId="f642cd2ec321a4c8" providerId="LiveId" clId="{0EF21C93-FA2A-483A-9008-29CB8F206D24}" dt="2022-08-26T07:10:04.744" v="604" actId="255"/>
          <ac:spMkLst>
            <pc:docMk/>
            <pc:sldMk cId="1764560831" sldId="284"/>
            <ac:spMk id="3" creationId="{D7998150-A4E3-DEC7-6932-69B8635DE1EC}"/>
          </ac:spMkLst>
        </pc:spChg>
      </pc:sldChg>
      <pc:sldChg chg="modSp new mod">
        <pc:chgData name="Patrycja Chade" userId="f642cd2ec321a4c8" providerId="LiveId" clId="{0EF21C93-FA2A-483A-9008-29CB8F206D24}" dt="2022-08-22T07:59:31.811" v="302" actId="27636"/>
        <pc:sldMkLst>
          <pc:docMk/>
          <pc:sldMk cId="1880210345" sldId="285"/>
        </pc:sldMkLst>
        <pc:spChg chg="mod">
          <ac:chgData name="Patrycja Chade" userId="f642cd2ec321a4c8" providerId="LiveId" clId="{0EF21C93-FA2A-483A-9008-29CB8F206D24}" dt="2022-08-22T07:59:31.811" v="302" actId="27636"/>
          <ac:spMkLst>
            <pc:docMk/>
            <pc:sldMk cId="1880210345" sldId="285"/>
            <ac:spMk id="3" creationId="{CDB9B463-1BD1-3CD5-34B6-84AB369B9E70}"/>
          </ac:spMkLst>
        </pc:spChg>
      </pc:sldChg>
      <pc:sldChg chg="addSp delSp modSp new mod">
        <pc:chgData name="Patrycja Chade" userId="f642cd2ec321a4c8" providerId="LiveId" clId="{0EF21C93-FA2A-483A-9008-29CB8F206D24}" dt="2022-08-26T07:13:39.536" v="610" actId="14100"/>
        <pc:sldMkLst>
          <pc:docMk/>
          <pc:sldMk cId="2386856124" sldId="286"/>
        </pc:sldMkLst>
        <pc:spChg chg="mod">
          <ac:chgData name="Patrycja Chade" userId="f642cd2ec321a4c8" providerId="LiveId" clId="{0EF21C93-FA2A-483A-9008-29CB8F206D24}" dt="2022-08-26T07:13:34.529" v="609" actId="1076"/>
          <ac:spMkLst>
            <pc:docMk/>
            <pc:sldMk cId="2386856124" sldId="286"/>
            <ac:spMk id="2" creationId="{3152F480-2F83-79BB-BC07-B44F70A3D31B}"/>
          </ac:spMkLst>
        </pc:spChg>
        <pc:spChg chg="del">
          <ac:chgData name="Patrycja Chade" userId="f642cd2ec321a4c8" providerId="LiveId" clId="{0EF21C93-FA2A-483A-9008-29CB8F206D24}" dt="2022-08-22T08:03:54.916" v="345"/>
          <ac:spMkLst>
            <pc:docMk/>
            <pc:sldMk cId="2386856124" sldId="286"/>
            <ac:spMk id="3" creationId="{C3852A6E-2FB3-401F-EBB8-378205813699}"/>
          </ac:spMkLst>
        </pc:spChg>
        <pc:graphicFrameChg chg="add mod modGraphic">
          <ac:chgData name="Patrycja Chade" userId="f642cd2ec321a4c8" providerId="LiveId" clId="{0EF21C93-FA2A-483A-9008-29CB8F206D24}" dt="2022-08-26T07:13:39.536" v="610" actId="14100"/>
          <ac:graphicFrameMkLst>
            <pc:docMk/>
            <pc:sldMk cId="2386856124" sldId="286"/>
            <ac:graphicFrameMk id="4" creationId="{F8787F09-A7CA-1931-C4A4-4CBB279EC2C0}"/>
          </ac:graphicFrameMkLst>
        </pc:graphicFrameChg>
      </pc:sldChg>
      <pc:sldChg chg="modSp new mod">
        <pc:chgData name="Patrycja Chade" userId="f642cd2ec321a4c8" providerId="LiveId" clId="{0EF21C93-FA2A-483A-9008-29CB8F206D24}" dt="2022-08-26T07:15:05.474" v="633" actId="20577"/>
        <pc:sldMkLst>
          <pc:docMk/>
          <pc:sldMk cId="3963538932" sldId="287"/>
        </pc:sldMkLst>
        <pc:spChg chg="mod">
          <ac:chgData name="Patrycja Chade" userId="f642cd2ec321a4c8" providerId="LiveId" clId="{0EF21C93-FA2A-483A-9008-29CB8F206D24}" dt="2022-08-22T08:05:59.552" v="371" actId="1076"/>
          <ac:spMkLst>
            <pc:docMk/>
            <pc:sldMk cId="3963538932" sldId="287"/>
            <ac:spMk id="2" creationId="{9906177A-36EC-1617-60DF-61409046C1F6}"/>
          </ac:spMkLst>
        </pc:spChg>
        <pc:spChg chg="mod">
          <ac:chgData name="Patrycja Chade" userId="f642cd2ec321a4c8" providerId="LiveId" clId="{0EF21C93-FA2A-483A-9008-29CB8F206D24}" dt="2022-08-26T07:15:05.474" v="633" actId="20577"/>
          <ac:spMkLst>
            <pc:docMk/>
            <pc:sldMk cId="3963538932" sldId="287"/>
            <ac:spMk id="3" creationId="{264743AF-A470-3E01-9A3B-F4ADB5D32EA5}"/>
          </ac:spMkLst>
        </pc:spChg>
      </pc:sldChg>
      <pc:sldChg chg="modSp new mod ord">
        <pc:chgData name="Patrycja Chade" userId="f642cd2ec321a4c8" providerId="LiveId" clId="{0EF21C93-FA2A-483A-9008-29CB8F206D24}" dt="2022-08-26T07:20:08.040" v="763"/>
        <pc:sldMkLst>
          <pc:docMk/>
          <pc:sldMk cId="1053252336" sldId="288"/>
        </pc:sldMkLst>
        <pc:spChg chg="mod">
          <ac:chgData name="Patrycja Chade" userId="f642cd2ec321a4c8" providerId="LiveId" clId="{0EF21C93-FA2A-483A-9008-29CB8F206D24}" dt="2022-08-22T08:06:53.084" v="384" actId="20577"/>
          <ac:spMkLst>
            <pc:docMk/>
            <pc:sldMk cId="1053252336" sldId="288"/>
            <ac:spMk id="2" creationId="{5ED40BA5-B342-ED34-9728-9C121A040F7E}"/>
          </ac:spMkLst>
        </pc:spChg>
        <pc:spChg chg="mod">
          <ac:chgData name="Patrycja Chade" userId="f642cd2ec321a4c8" providerId="LiveId" clId="{0EF21C93-FA2A-483A-9008-29CB8F206D24}" dt="2022-08-22T08:06:56.979" v="385" actId="20577"/>
          <ac:spMkLst>
            <pc:docMk/>
            <pc:sldMk cId="1053252336" sldId="288"/>
            <ac:spMk id="3" creationId="{17F327B7-4892-D9BD-76BB-DBCE212940AD}"/>
          </ac:spMkLst>
        </pc:spChg>
      </pc:sldChg>
      <pc:sldChg chg="modSp new mod">
        <pc:chgData name="Patrycja Chade" userId="f642cd2ec321a4c8" providerId="LiveId" clId="{0EF21C93-FA2A-483A-9008-29CB8F206D24}" dt="2022-08-26T07:15:30.161" v="639" actId="27636"/>
        <pc:sldMkLst>
          <pc:docMk/>
          <pc:sldMk cId="1350135206" sldId="289"/>
        </pc:sldMkLst>
        <pc:spChg chg="mod">
          <ac:chgData name="Patrycja Chade" userId="f642cd2ec321a4c8" providerId="LiveId" clId="{0EF21C93-FA2A-483A-9008-29CB8F206D24}" dt="2022-08-26T07:15:22.491" v="635" actId="1076"/>
          <ac:spMkLst>
            <pc:docMk/>
            <pc:sldMk cId="1350135206" sldId="289"/>
            <ac:spMk id="2" creationId="{07435BD7-6B65-78EC-CAD6-46F8FAA3DAC3}"/>
          </ac:spMkLst>
        </pc:spChg>
        <pc:spChg chg="mod">
          <ac:chgData name="Patrycja Chade" userId="f642cd2ec321a4c8" providerId="LiveId" clId="{0EF21C93-FA2A-483A-9008-29CB8F206D24}" dt="2022-08-26T07:15:30.161" v="639" actId="27636"/>
          <ac:spMkLst>
            <pc:docMk/>
            <pc:sldMk cId="1350135206" sldId="289"/>
            <ac:spMk id="3" creationId="{1C210880-22C0-8D33-5A33-329E192E2BE7}"/>
          </ac:spMkLst>
        </pc:spChg>
      </pc:sldChg>
      <pc:sldChg chg="modSp new mod">
        <pc:chgData name="Patrycja Chade" userId="f642cd2ec321a4c8" providerId="LiveId" clId="{0EF21C93-FA2A-483A-9008-29CB8F206D24}" dt="2022-08-26T07:27:40.005" v="827" actId="20577"/>
        <pc:sldMkLst>
          <pc:docMk/>
          <pc:sldMk cId="952492576" sldId="290"/>
        </pc:sldMkLst>
        <pc:spChg chg="mod">
          <ac:chgData name="Patrycja Chade" userId="f642cd2ec321a4c8" providerId="LiveId" clId="{0EF21C93-FA2A-483A-9008-29CB8F206D24}" dt="2022-08-26T07:16:06.030" v="641" actId="1076"/>
          <ac:spMkLst>
            <pc:docMk/>
            <pc:sldMk cId="952492576" sldId="290"/>
            <ac:spMk id="2" creationId="{1BA4C7EB-DE31-060E-90FB-F55C9C272833}"/>
          </ac:spMkLst>
        </pc:spChg>
        <pc:spChg chg="mod">
          <ac:chgData name="Patrycja Chade" userId="f642cd2ec321a4c8" providerId="LiveId" clId="{0EF21C93-FA2A-483A-9008-29CB8F206D24}" dt="2022-08-26T07:27:40.005" v="827" actId="20577"/>
          <ac:spMkLst>
            <pc:docMk/>
            <pc:sldMk cId="952492576" sldId="290"/>
            <ac:spMk id="3" creationId="{AE9445BE-B293-8C4C-D094-8EEA09965080}"/>
          </ac:spMkLst>
        </pc:spChg>
      </pc:sldChg>
      <pc:sldChg chg="modSp new mod">
        <pc:chgData name="Patrycja Chade" userId="f642cd2ec321a4c8" providerId="LiveId" clId="{0EF21C93-FA2A-483A-9008-29CB8F206D24}" dt="2022-08-26T07:23:48.739" v="812" actId="113"/>
        <pc:sldMkLst>
          <pc:docMk/>
          <pc:sldMk cId="3075596784" sldId="291"/>
        </pc:sldMkLst>
        <pc:spChg chg="mod">
          <ac:chgData name="Patrycja Chade" userId="f642cd2ec321a4c8" providerId="LiveId" clId="{0EF21C93-FA2A-483A-9008-29CB8F206D24}" dt="2022-08-26T07:19:38.307" v="761" actId="1076"/>
          <ac:spMkLst>
            <pc:docMk/>
            <pc:sldMk cId="3075596784" sldId="291"/>
            <ac:spMk id="2" creationId="{E50E36B7-95DC-060C-9607-D917C9E1AD64}"/>
          </ac:spMkLst>
        </pc:spChg>
        <pc:spChg chg="mod">
          <ac:chgData name="Patrycja Chade" userId="f642cd2ec321a4c8" providerId="LiveId" clId="{0EF21C93-FA2A-483A-9008-29CB8F206D24}" dt="2022-08-26T07:23:48.739" v="812" actId="113"/>
          <ac:spMkLst>
            <pc:docMk/>
            <pc:sldMk cId="3075596784" sldId="291"/>
            <ac:spMk id="3" creationId="{7B3CFD51-13D5-1A09-A5C0-AE8D994B514B}"/>
          </ac:spMkLst>
        </pc:spChg>
      </pc:sldChg>
      <pc:sldChg chg="modSp new mod">
        <pc:chgData name="Patrycja Chade" userId="f642cd2ec321a4c8" providerId="LiveId" clId="{0EF21C93-FA2A-483A-9008-29CB8F206D24}" dt="2022-08-26T07:24:27.980" v="820" actId="113"/>
        <pc:sldMkLst>
          <pc:docMk/>
          <pc:sldMk cId="3692766354" sldId="292"/>
        </pc:sldMkLst>
        <pc:spChg chg="mod">
          <ac:chgData name="Patrycja Chade" userId="f642cd2ec321a4c8" providerId="LiveId" clId="{0EF21C93-FA2A-483A-9008-29CB8F206D24}" dt="2022-08-26T07:24:27.980" v="820" actId="113"/>
          <ac:spMkLst>
            <pc:docMk/>
            <pc:sldMk cId="3692766354" sldId="292"/>
            <ac:spMk id="3" creationId="{B7A2C792-9910-B105-A5E4-3262BB29001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6113D5-6E47-4E59-B70A-526C67AA3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516CF03-7FD5-4C02-AC8B-7CCAD2A79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3BD7A5-A3B1-4B50-92F1-02CED4512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450-CA4A-4E76-86A4-3D17C20B7D4F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16C31A-3616-4172-A0AD-B37895A8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37894B-5EA4-441A-80E6-A9B49FE4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0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1A40DD-9B68-4542-85BB-9F33CABD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4A44CCA-E1A3-4D54-BEC0-24BE33477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4E6790C-4DB5-4A02-BD71-2E976BC16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450-CA4A-4E76-86A4-3D17C20B7D4F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CC862F-D921-4A53-A153-C385043C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379B86-E82C-4043-A7EF-5EDC2FC55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85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87A3B14-D462-4B23-AD7F-16C272D5D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3F2E663-0E8B-4ED8-B519-0427CEAA2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EEBCE7-590E-46F7-A69A-C5501DF6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450-CA4A-4E76-86A4-3D17C20B7D4F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2C8E5D-FD0A-4798-B6A7-A29D58A4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4C2577-D4CF-4541-91FD-F5AF859E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051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16AD7F-29E8-4DF6-952E-421A6978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216095-ABDB-4782-8A0E-75648FE37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1BD0AC-CC12-4E7E-82B9-A07B7F13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450-CA4A-4E76-86A4-3D17C20B7D4F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D33A14-E99D-4EE8-8B81-A3F92C12E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73CC0E-EC24-4711-AA48-1A31DC41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03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F07AB6-E64F-428B-A9CD-E32FD54E9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D335024-E1B5-42F1-8B9C-810A490FD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A1B48A-B4D2-4A80-A72C-9A8FB3DD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450-CA4A-4E76-86A4-3D17C20B7D4F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A1798D-40A0-4668-8A59-7387F0D8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C02B82-D42A-45FC-85A8-4825E4F7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41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4CDA3E-C6F4-4B47-A071-A3E88109A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10C83A-F177-4FA7-A3C7-26C486880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8D95990-3B57-4686-9586-A8CCB4354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45AEB31-AA8C-4E60-87CF-B3E826B69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450-CA4A-4E76-86A4-3D17C20B7D4F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C4D5EE2-8EA3-424D-915A-02901191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A7CEA2E-6E7D-4800-AF8C-08FD3B53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89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666097-337B-474A-8658-3162B07A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D2DD177-240B-4595-9936-19803E54A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9364586-A8AD-4448-A922-7614C3DBA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96F2BD9-8843-490D-9E3D-9C5E22330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51005DB-27EE-4A71-8AED-8E326190F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DA75DF5-EB21-434A-8156-CCED241B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450-CA4A-4E76-86A4-3D17C20B7D4F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14479C4-7A52-4938-BB17-6BCB4030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29B7C9D-3ED6-41AD-8744-0840FF71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104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2B13E4-8DA7-4B03-AAEA-F1118419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FF479DD-43A9-46FA-A6EA-45756CB0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450-CA4A-4E76-86A4-3D17C20B7D4F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3146135-72FA-44BA-B0A2-B9D0801D3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B5AD73E-D507-48E6-98FF-67ED7168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492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184897F-4494-4F00-8E9C-E9C5AE53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450-CA4A-4E76-86A4-3D17C20B7D4F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EE479A9-F18C-4957-B230-C98B80B5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6F89D5-F3E9-4582-9221-616A883D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98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21D979-260D-4E6A-A055-BDA3DADF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1498A7-AD3A-49FD-B455-CCD0E8956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AFBB5EB-19D5-4B38-9D09-503A0961B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6E28368-885A-4DC3-9429-1A2CEF37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450-CA4A-4E76-86A4-3D17C20B7D4F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498801F-B1F8-49DA-AD8D-61FBE531D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8542450-4207-4A77-BBED-D2193FF8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42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5E6DDF-D568-40A0-BE6B-7A12C66D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2DADDAD-AB27-4B97-AB4A-AA0F02CC7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C0672E6-0C1E-410A-9D23-445F29B66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35C4C91-9608-4921-BED4-DFF49BA05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450-CA4A-4E76-86A4-3D17C20B7D4F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C2CAFEC-64AB-477A-AEA7-86CFAB37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A3641D-F4E7-4C7E-BC26-3D57C28E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691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500">
              <a:srgbClr val="97BADB"/>
            </a:gs>
            <a:gs pos="0">
              <a:schemeClr val="accent5">
                <a:lumMod val="75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215A837-A38D-40BE-8651-5EEEE3E6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BA11C94-BED0-4AC0-8D79-FF085146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E135C0-A1AC-41B7-8CF3-1E85EA362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70450-CA4A-4E76-86A4-3D17C20B7D4F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7CA0F6-F313-416C-9B96-D25398C0C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92A791-0E85-42B4-BC99-DB7D1AACA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18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C2007D-B562-4D41-B6F7-815AB122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200025"/>
            <a:ext cx="12058650" cy="1085850"/>
          </a:xfrm>
        </p:spPr>
        <p:txBody>
          <a:bodyPr/>
          <a:lstStyle/>
          <a:p>
            <a:pPr algn="ctr"/>
            <a:r>
              <a:rPr lang="pl-PL" b="1" dirty="0"/>
              <a:t>Liceum Ogólnokształcące Mistrzostwa Sportowego </a:t>
            </a:r>
            <a:br>
              <a:rPr lang="pl-PL" b="1" dirty="0"/>
            </a:br>
            <a:r>
              <a:rPr lang="pl-PL" b="1" dirty="0"/>
              <a:t>im. Poznańskich Olimpijczyków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165A3A-AF31-4BF5-BCF7-8F1BC13B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90675"/>
            <a:ext cx="6172200" cy="427037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99FA27D-8E6D-4BEC-B2AD-82A127471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2228850"/>
            <a:ext cx="3932237" cy="3352800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pPr algn="ctr"/>
            <a:r>
              <a:rPr lang="pl-PL" sz="2400" b="1" dirty="0"/>
              <a:t>OSIĄGNIĘCIA</a:t>
            </a:r>
          </a:p>
          <a:p>
            <a:pPr algn="ctr"/>
            <a:r>
              <a:rPr lang="pl-PL" sz="2400" b="1" dirty="0"/>
              <a:t> UCZNIÓW – ZAWODNIKÓW</a:t>
            </a:r>
          </a:p>
          <a:p>
            <a:pPr algn="ctr"/>
            <a:r>
              <a:rPr lang="pl-PL" sz="2400" b="1" dirty="0"/>
              <a:t>ROK SZKOLNY</a:t>
            </a:r>
          </a:p>
          <a:p>
            <a:pPr algn="ctr"/>
            <a:r>
              <a:rPr lang="pl-PL" sz="2400" b="1" dirty="0"/>
              <a:t> 2021/2022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09AA7EE6-A5FF-45C7-85C2-89B6F3D398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4" y="1513840"/>
            <a:ext cx="5203825" cy="5144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72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FA2934-22E3-7A0B-F9BC-98455EBFB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Osiągnięcia sportowe hokeistów na trawie </a:t>
            </a: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 roku szkolnym 2021/2022</a:t>
            </a:r>
          </a:p>
        </p:txBody>
      </p:sp>
      <p:pic>
        <p:nvPicPr>
          <p:cNvPr id="7" name="Obraz 6" descr="Obraz zawierający osoba, zewnętrzne, pozujący, grupa&#10;&#10;Opis wygenerowany automatycznie">
            <a:extLst>
              <a:ext uri="{FF2B5EF4-FFF2-40B4-BE49-F238E27FC236}">
                <a16:creationId xmlns:a16="http://schemas.microsoft.com/office/drawing/2014/main" id="{6032CBA1-3D4C-85D2-C9DF-73B7910C0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64" y="2633472"/>
            <a:ext cx="10786024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31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FA2934-22E3-7A0B-F9BC-98455EBFB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Osiągnięcia sportowe hokeistów na trawie </a:t>
            </a:r>
            <a:br>
              <a:rPr lang="pl-PL" dirty="0"/>
            </a:br>
            <a:r>
              <a:rPr lang="pl-PL" dirty="0"/>
              <a:t>w roku szkolnym 2021/2022</a:t>
            </a:r>
            <a:endParaRPr lang="pl-PL" sz="5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A61BBB-FB4D-14F5-D55A-25D3DCA9F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/>
              <a:t>Sezon trawiasty</a:t>
            </a:r>
            <a:endParaRPr lang="pl-PL" dirty="0"/>
          </a:p>
          <a:p>
            <a:r>
              <a:rPr lang="pl-PL" sz="2000" dirty="0"/>
              <a:t>MP Seniorek:</a:t>
            </a:r>
          </a:p>
          <a:p>
            <a:pPr lvl="1"/>
            <a:r>
              <a:rPr lang="pl-PL" sz="1700" dirty="0"/>
              <a:t>1. Brzeziny – Jastrzębska Natalia</a:t>
            </a:r>
          </a:p>
          <a:p>
            <a:pPr lvl="1"/>
            <a:r>
              <a:rPr lang="pl-PL" sz="1700" dirty="0"/>
              <a:t>2, Politechnika – Brzezińska Wiktoria, </a:t>
            </a:r>
            <a:r>
              <a:rPr lang="pl-PL" sz="1700" dirty="0" err="1"/>
              <a:t>Grygier</a:t>
            </a:r>
            <a:r>
              <a:rPr lang="pl-PL" sz="1700" dirty="0"/>
              <a:t> Julia, Schmidt Zuzanna, Kujawa Zuzanna</a:t>
            </a:r>
          </a:p>
          <a:p>
            <a:r>
              <a:rPr lang="pl-PL" sz="2000" dirty="0"/>
              <a:t>MP Seniorów: </a:t>
            </a:r>
          </a:p>
          <a:p>
            <a:pPr lvl="1"/>
            <a:r>
              <a:rPr lang="pl-PL" sz="1700" dirty="0"/>
              <a:t>3. AZS AWF-  Czerwiński Jakub, Marcinkowski Aleks, Woźniak Nikodem</a:t>
            </a:r>
          </a:p>
          <a:p>
            <a:r>
              <a:rPr lang="pl-PL" sz="2000" dirty="0"/>
              <a:t>Mistrzostwa Europy  U-16  </a:t>
            </a:r>
            <a:r>
              <a:rPr lang="pl-PL" sz="2000" dirty="0" err="1"/>
              <a:t>Hockey</a:t>
            </a:r>
            <a:r>
              <a:rPr lang="pl-PL" sz="2000" dirty="0"/>
              <a:t> 5:</a:t>
            </a:r>
          </a:p>
          <a:p>
            <a:pPr lvl="1"/>
            <a:r>
              <a:rPr lang="pl-PL" sz="1700" dirty="0"/>
              <a:t>Dziewczyny:  2 miejsce – Jaworska Karina, Kujawa Zuzanna, </a:t>
            </a:r>
            <a:r>
              <a:rPr lang="pl-PL" sz="1700" dirty="0" err="1"/>
              <a:t>Głogusz</a:t>
            </a:r>
            <a:r>
              <a:rPr lang="pl-PL" sz="1700" dirty="0"/>
              <a:t> Hanna</a:t>
            </a:r>
          </a:p>
          <a:p>
            <a:pPr lvl="1"/>
            <a:r>
              <a:rPr lang="pl-PL" sz="1700" dirty="0"/>
              <a:t>Chłopcy: 6 miejsce- Gumny Karol, Rakowicz Jakub</a:t>
            </a:r>
          </a:p>
          <a:p>
            <a:r>
              <a:rPr lang="pl-PL" sz="2000" dirty="0"/>
              <a:t>Młodzieżowe Mistrzostwa Europy:</a:t>
            </a:r>
          </a:p>
          <a:p>
            <a:pPr lvl="1"/>
            <a:r>
              <a:rPr lang="pl-PL" sz="1700" dirty="0"/>
              <a:t>Dziewczyny: 3 miejsce – Kujawa Zuzanna, </a:t>
            </a:r>
            <a:r>
              <a:rPr lang="pl-PL" sz="1700" dirty="0" err="1"/>
              <a:t>Czujewicz</a:t>
            </a:r>
            <a:r>
              <a:rPr lang="pl-PL" sz="1700" dirty="0"/>
              <a:t> Marta, Kosińska Patrycja</a:t>
            </a:r>
          </a:p>
          <a:p>
            <a:pPr lvl="1"/>
            <a:r>
              <a:rPr lang="pl-PL" sz="1700" dirty="0"/>
              <a:t>Chłopcy: 4 miejsce – Pawlak Maksymilian, Witczak Emil, Woźniak Nikodem, Mikołajczak Jakub, </a:t>
            </a:r>
            <a:r>
              <a:rPr lang="pl-PL" sz="1700" dirty="0" err="1"/>
              <a:t>Jędro</a:t>
            </a:r>
            <a:r>
              <a:rPr lang="pl-PL" sz="1700" dirty="0"/>
              <a:t> Marcel, Bieńkowski Jakub</a:t>
            </a:r>
          </a:p>
          <a:p>
            <a:pPr lvl="1"/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1926124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B83057-5B9A-02E7-0E63-7DF26CEEC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Rokowania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B50C83-2423-DFED-F4AC-37BEB7876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dziewczyny: Marta </a:t>
            </a:r>
            <a:r>
              <a:rPr lang="pl-PL" dirty="0" err="1"/>
              <a:t>Czujewicz</a:t>
            </a:r>
            <a:r>
              <a:rPr lang="pl-PL" dirty="0"/>
              <a:t>, Zuzanna Kujawa, Karina Jaworska, Hanna </a:t>
            </a:r>
            <a:r>
              <a:rPr lang="pl-PL" dirty="0" err="1"/>
              <a:t>Głogusz</a:t>
            </a:r>
            <a:r>
              <a:rPr lang="pl-PL" dirty="0"/>
              <a:t>, Julia </a:t>
            </a:r>
            <a:r>
              <a:rPr lang="pl-PL" dirty="0" err="1"/>
              <a:t>Grygier</a:t>
            </a:r>
            <a:r>
              <a:rPr lang="pl-PL" dirty="0"/>
              <a:t>.</a:t>
            </a:r>
            <a:br>
              <a:rPr lang="pl-PL" dirty="0"/>
            </a:br>
            <a:endParaRPr lang="pl-PL" dirty="0"/>
          </a:p>
          <a:p>
            <a:r>
              <a:rPr lang="pl-PL" dirty="0"/>
              <a:t>chłopcy: -Emil Witczak, Maksymilian Pawlak, Karol Gumny, Jakub Czerwiński, Aleks Marcinkowski, Marcin Kuźba, Jakub Rakowicz, Wojciech Przybylski.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142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woda, sport, jazda, niebieski&#10;&#10;Opis wygenerowany automatycznie">
            <a:extLst>
              <a:ext uri="{FF2B5EF4-FFF2-40B4-BE49-F238E27FC236}">
                <a16:creationId xmlns:a16="http://schemas.microsoft.com/office/drawing/2014/main" id="{D63933D3-6A06-473D-A444-C79F875EE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5" r="23298" b="396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D4C442-8F98-4C4B-93EA-D1E054AB7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800" b="1" dirty="0"/>
              <a:t>PŁYWANIE</a:t>
            </a:r>
            <a:endParaRPr lang="en-US" sz="4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130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BD2773-7503-4DAB-A460-D351C62E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0"/>
            <a:ext cx="2849880" cy="1325563"/>
          </a:xfrm>
        </p:spPr>
        <p:txBody>
          <a:bodyPr/>
          <a:lstStyle/>
          <a:p>
            <a:r>
              <a:rPr lang="pl-PL" dirty="0"/>
              <a:t>PŁYWANIE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9B26D7D-E275-09FD-0CA6-CF3F20D08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Brak danych</a:t>
            </a:r>
          </a:p>
        </p:txBody>
      </p:sp>
    </p:spTree>
    <p:extLst>
      <p:ext uri="{BB962C8B-B14F-4D97-AF65-F5344CB8AC3E}">
        <p14:creationId xmlns:p14="http://schemas.microsoft.com/office/powerpoint/2010/main" val="2018997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0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9C9BA19-9DA6-4C38-8C14-3D6191C1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WIOŚLARSTWO</a:t>
            </a:r>
          </a:p>
        </p:txBody>
      </p:sp>
      <p:pic>
        <p:nvPicPr>
          <p:cNvPr id="5" name="Symbol zastępczy zawartości 4" descr="Obraz zawierający woda, jazda, małe, statek&#10;&#10;Opis wygenerowany automatycznie">
            <a:extLst>
              <a:ext uri="{FF2B5EF4-FFF2-40B4-BE49-F238E27FC236}">
                <a16:creationId xmlns:a16="http://schemas.microsoft.com/office/drawing/2014/main" id="{07FBCC7B-638C-4F7D-B725-2258B6CDC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r="3657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4" name="Obraz 3" descr="Obraz zawierający zewnętrzne, osoba, wioślarstwo, sport&#10;&#10;Opis wygenerowany automatycznie">
            <a:extLst>
              <a:ext uri="{FF2B5EF4-FFF2-40B4-BE49-F238E27FC236}">
                <a16:creationId xmlns:a16="http://schemas.microsoft.com/office/drawing/2014/main" id="{0DF6E53F-E8D1-0B68-D9A2-D154A980B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4" r="13412" b="3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7" name="Obraz 6" descr="Obraz zawierający osoba, zewnętrzne, lekkoatletyka, osoby&#10;&#10;Opis wygenerowany automatycznie">
            <a:extLst>
              <a:ext uri="{FF2B5EF4-FFF2-40B4-BE49-F238E27FC236}">
                <a16:creationId xmlns:a16="http://schemas.microsoft.com/office/drawing/2014/main" id="{0CEBF70B-5B36-3EB0-4260-230BEEACD6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r="15221" b="-2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26" name="Straight Connector 22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 descr="Obraz zawierający zewnętrzne, sport, wioślarstwo&#10;&#10;Opis wygenerowany automatycznie">
            <a:extLst>
              <a:ext uri="{FF2B5EF4-FFF2-40B4-BE49-F238E27FC236}">
                <a16:creationId xmlns:a16="http://schemas.microsoft.com/office/drawing/2014/main" id="{DBF0394A-1417-E6B0-5D71-9B3D4C7D36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r="8533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09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94D17B-EE99-1C7C-F440-DE5E2E97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B9B463-1BD1-3CD5-34B6-84AB369B9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365124"/>
            <a:ext cx="11450320" cy="6350635"/>
          </a:xfrm>
        </p:spPr>
        <p:txBody>
          <a:bodyPr numCol="2"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Mistrzostwa Europy Juniorów 2021 (Monachium - Niemcy)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Krukowska Zofia – 5 miejsce czwórka podwójna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Gabriela Stefaniak – 5 miejsce czwórka podwójna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Czekanowicz Igor – 9 miejsce czwórka podwójna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Baltic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Cup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„Puchar Bałtyku” (Troki – Litwa)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Nolberczak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Daria – 3 miejsce czwórka bez sterniczki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Zwierciadłowska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Julia – 3 miejsce czwórka bez sterniczki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Pranke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Michał – 4 miejsce czwórka podwójna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Kaczmarek Oliwier - 4 miejsce czwórka podwójna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Suszka Michał - 4 miejsce czwórka podwójna</a:t>
            </a:r>
          </a:p>
          <a:p>
            <a:pPr marL="0" lvl="0" indent="0">
              <a:lnSpc>
                <a:spcPct val="107000"/>
              </a:lnSpc>
              <a:buNone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Mistrzostwa Europy Juniorów 2022 (Varese - Włochy)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Stefaniak Gabriela – 2 miejsce czwórka podwójna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Czekanowicz Igor – 7 miejsce czwórka podwójna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Suszka Michał – 7 miejsce czwórka podwójna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Mistrzostwa Świata Juniorów 2022 (Varese - Włochy)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Stefaniak Gabriela – 4 miejsce czwórka podwójna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Czekanowicz Igor – 5 miejsce czwórka podwójna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Suszka Michał – 5 miejsce czwórka podwójna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Młodzieżowe Mistrzostwa Świata 2022 (Varese - Włochy)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Woźniak Jakub – 8 miejsce czwórka podwójna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0210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A812DC-9A3B-488A-89B4-4E635E8F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ROKOWANIA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238140-6985-474A-BAED-629576772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Nolberczak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Daria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Zwierciadłowska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Julia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Pranke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Michał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Kaczmarek Oliwier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Suszka Michał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Gabriela Stefaniak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Czekanowicz Igor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Śmigielska Zofia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Zwierciadłowska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Julia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Jabłońska Patrycja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Narożny Aleks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Kamińska Antonina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9134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6">
            <a:extLst>
              <a:ext uri="{FF2B5EF4-FFF2-40B4-BE49-F238E27FC236}">
                <a16:creationId xmlns:a16="http://schemas.microsoft.com/office/drawing/2014/main" id="{98135EBA-B3A3-4F88-BCB1-D0C8E63F4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2789A68-CE99-45B9-89AD-67FE4440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190" y="713232"/>
            <a:ext cx="4413749" cy="1197864"/>
          </a:xfrm>
        </p:spPr>
        <p:txBody>
          <a:bodyPr>
            <a:normAutofit/>
          </a:bodyPr>
          <a:lstStyle/>
          <a:p>
            <a:r>
              <a:rPr lang="pl-PL" sz="4200" b="1"/>
              <a:t>KAJAKARSTWO</a:t>
            </a:r>
          </a:p>
        </p:txBody>
      </p:sp>
      <p:pic>
        <p:nvPicPr>
          <p:cNvPr id="5" name="Symbol zastępczy zawartości 4" descr="Obraz zawierający trawa, osoba, zewnętrzne, kobieta&#10;&#10;Opis wygenerowany automatycznie">
            <a:extLst>
              <a:ext uri="{FF2B5EF4-FFF2-40B4-BE49-F238E27FC236}">
                <a16:creationId xmlns:a16="http://schemas.microsoft.com/office/drawing/2014/main" id="{029EE6D6-00F7-40C2-9AE3-1037A4CF9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 r="2" b="410"/>
          <a:stretch/>
        </p:blipFill>
        <p:spPr>
          <a:xfrm>
            <a:off x="361466" y="365124"/>
            <a:ext cx="2834938" cy="3574727"/>
          </a:xfrm>
          <a:prstGeom prst="rect">
            <a:avLst/>
          </a:prstGeom>
        </p:spPr>
      </p:pic>
      <p:pic>
        <p:nvPicPr>
          <p:cNvPr id="7" name="Obraz 6" descr="Obraz zawierający osoba, zdjęcie, pozujący, kobieta&#10;&#10;Opis wygenerowany automatycznie">
            <a:extLst>
              <a:ext uri="{FF2B5EF4-FFF2-40B4-BE49-F238E27FC236}">
                <a16:creationId xmlns:a16="http://schemas.microsoft.com/office/drawing/2014/main" id="{7F56C401-4EF9-4452-AA19-22766034E2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3231"/>
          <a:stretch/>
        </p:blipFill>
        <p:spPr>
          <a:xfrm>
            <a:off x="3382833" y="365124"/>
            <a:ext cx="2834938" cy="2057400"/>
          </a:xfrm>
          <a:prstGeom prst="rect">
            <a:avLst/>
          </a:prstGeom>
        </p:spPr>
      </p:pic>
      <p:cxnSp>
        <p:nvCxnSpPr>
          <p:cNvPr id="40" name="Straight Connector 28">
            <a:extLst>
              <a:ext uri="{FF2B5EF4-FFF2-40B4-BE49-F238E27FC236}">
                <a16:creationId xmlns:a16="http://schemas.microsoft.com/office/drawing/2014/main" id="{447D1B1D-04C6-4151-9423-F5437649E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788307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ymbol zastępczy zawartości 10" descr="Obraz zawierający zewnętrzne, woda, osoba, łódź&#10;&#10;Opis wygenerowany automatycznie">
            <a:extLst>
              <a:ext uri="{FF2B5EF4-FFF2-40B4-BE49-F238E27FC236}">
                <a16:creationId xmlns:a16="http://schemas.microsoft.com/office/drawing/2014/main" id="{0CF12334-DACA-40B9-A984-15E35D51C3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7" b="6"/>
          <a:stretch/>
        </p:blipFill>
        <p:spPr>
          <a:xfrm>
            <a:off x="361466" y="4119239"/>
            <a:ext cx="2834938" cy="2057724"/>
          </a:xfrm>
          <a:prstGeom prst="rect">
            <a:avLst/>
          </a:prstGeom>
        </p:spPr>
      </p:pic>
      <p:pic>
        <p:nvPicPr>
          <p:cNvPr id="9" name="Obraz 8" descr="Obraz zawierający mężczyzna, osoby, kobieta, woda&#10;&#10;Opis wygenerowany automatycznie">
            <a:extLst>
              <a:ext uri="{FF2B5EF4-FFF2-40B4-BE49-F238E27FC236}">
                <a16:creationId xmlns:a16="http://schemas.microsoft.com/office/drawing/2014/main" id="{9E34B459-51DE-439B-8316-F880BE58D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r="11249" b="4"/>
          <a:stretch/>
        </p:blipFill>
        <p:spPr>
          <a:xfrm>
            <a:off x="3382834" y="2601911"/>
            <a:ext cx="2834937" cy="3575052"/>
          </a:xfrm>
          <a:prstGeom prst="rect">
            <a:avLst/>
          </a:prstGeom>
        </p:spPr>
      </p:pic>
      <p:sp>
        <p:nvSpPr>
          <p:cNvPr id="41" name="Content Placeholder 23">
            <a:extLst>
              <a:ext uri="{FF2B5EF4-FFF2-40B4-BE49-F238E27FC236}">
                <a16:creationId xmlns:a16="http://schemas.microsoft.com/office/drawing/2014/main" id="{0D3A0152-CAD4-48A5-A524-340D3C80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190" y="2048256"/>
            <a:ext cx="4413749" cy="412394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29511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52F480-2F83-79BB-BC07-B44F70A3D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131445"/>
            <a:ext cx="10515600" cy="823595"/>
          </a:xfrm>
        </p:spPr>
        <p:txBody>
          <a:bodyPr/>
          <a:lstStyle/>
          <a:p>
            <a:r>
              <a:rPr lang="pl-PL" dirty="0"/>
              <a:t>POSNANIA POZNAŃ - KANADYJKI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8787F09-A7CA-1931-C4A4-4CBB279EC2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419331"/>
              </p:ext>
            </p:extLst>
          </p:nvPr>
        </p:nvGraphicFramePr>
        <p:xfrm>
          <a:off x="944881" y="955040"/>
          <a:ext cx="10515600" cy="5648957"/>
        </p:xfrm>
        <a:graphic>
          <a:graphicData uri="http://schemas.openxmlformats.org/drawingml/2006/table">
            <a:tbl>
              <a:tblPr firstRow="1" firstCol="1" bandRow="1"/>
              <a:tblGrid>
                <a:gridCol w="770520">
                  <a:extLst>
                    <a:ext uri="{9D8B030D-6E8A-4147-A177-3AD203B41FA5}">
                      <a16:colId xmlns:a16="http://schemas.microsoft.com/office/drawing/2014/main" val="2036154535"/>
                    </a:ext>
                  </a:extLst>
                </a:gridCol>
                <a:gridCol w="2913137">
                  <a:extLst>
                    <a:ext uri="{9D8B030D-6E8A-4147-A177-3AD203B41FA5}">
                      <a16:colId xmlns:a16="http://schemas.microsoft.com/office/drawing/2014/main" val="2045609603"/>
                    </a:ext>
                  </a:extLst>
                </a:gridCol>
                <a:gridCol w="6831943">
                  <a:extLst>
                    <a:ext uri="{9D8B030D-6E8A-4147-A177-3AD203B41FA5}">
                      <a16:colId xmlns:a16="http://schemas.microsoft.com/office/drawing/2014/main" val="273580107"/>
                    </a:ext>
                  </a:extLst>
                </a:gridCol>
              </a:tblGrid>
              <a:tr h="179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Imię i nazwisko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wyniki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971217"/>
                  </a:ext>
                </a:extLst>
              </a:tr>
              <a:tr h="1094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Karolina Seydlewicz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Mistrzostwa Europy Juniorów C1 500m </a:t>
                      </a:r>
                      <a:r>
                        <a:rPr lang="pl-PL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Xm</a:t>
                      </a: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C2 500m </a:t>
                      </a:r>
                      <a:r>
                        <a:rPr lang="pl-PL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VIIm</a:t>
                      </a: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Międzynarodowe Regaty w Bratysławie c1 500m Im, C1 200m i 1000m </a:t>
                      </a:r>
                      <a:r>
                        <a:rPr lang="pl-PL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IIm</a:t>
                      </a: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Regaty </a:t>
                      </a:r>
                      <a:r>
                        <a:rPr lang="pl-PL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Nadzieji</a:t>
                      </a: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Olimpijskich 2021 c1 500m </a:t>
                      </a:r>
                      <a:r>
                        <a:rPr lang="pl-PL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VIIm</a:t>
                      </a: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Mistrzostwa Polski Juniorów C1 500m </a:t>
                      </a:r>
                      <a:r>
                        <a:rPr lang="pl-PL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IIIm</a:t>
                      </a: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C2 500m Im, C1 200m </a:t>
                      </a:r>
                      <a:r>
                        <a:rPr lang="pl-PL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IIm</a:t>
                      </a: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147426"/>
                  </a:ext>
                </a:extLst>
              </a:tr>
              <a:tr h="904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Amelia Sołtyńska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Międzynarodowe Regaty w Bratysławie c1 200m IIm, C1 500m i 1000m IIIm, C2 500m Im, C2 200m IIm;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Ogólnopolska Olimpiada Młodzieży c1 500m IIm; c1 3000m IVm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121799"/>
                  </a:ext>
                </a:extLst>
              </a:tr>
              <a:tr h="1094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Kacper Filipczak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Międzynarodowe Regaty w Bratysławie c2 500m IIIm; c2 1000m IIm, c2 200m IVm, c1 200m i 1000m IVm; Regaty Nadzieji Olimpijskich 2021 c2 1000m VIm;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Mistrzostwa Polski Juniorów C1 200m IIIm, c1 5000m IIm, c1 1000m IVm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793412"/>
                  </a:ext>
                </a:extLst>
              </a:tr>
              <a:tr h="369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Jakub Gniot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Mistrzostwa Polski Juniorów C1 500m Vm, C2 500m IIm, c2 1000m IIIm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632781"/>
                  </a:ext>
                </a:extLst>
              </a:tr>
              <a:tr h="369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Szymon Sobczak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Mistrzostwa Polski Juniorów C1 200m Vm, C2 500m IIm, c2 1000m IIIm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358712"/>
                  </a:ext>
                </a:extLst>
              </a:tr>
              <a:tr h="369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Kacper Klak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Mistrzostwa Polski Juniorów c1 1000m VIIIm, c1 5000m VIIIm, c1 500m XIm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741331"/>
                  </a:ext>
                </a:extLst>
              </a:tr>
              <a:tr h="179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Aleks Szmagaj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Ogólnopolska Olimpiada Młodzieży c2 500m Im, c1 1000m IVm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308644"/>
                  </a:ext>
                </a:extLst>
              </a:tr>
              <a:tr h="179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Ivan Oleksiienko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Ogólnopolska Olimpiada Młodzieży c2 500m IIm, c1 500m IIm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846370"/>
                  </a:ext>
                </a:extLst>
              </a:tr>
              <a:tr h="369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Wojciech Machowiak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Ogólnopolska Olimpiada Młodzieży c2 500m VIIIm, c2 1000m Vm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317662"/>
                  </a:ext>
                </a:extLst>
              </a:tr>
              <a:tr h="179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Maja Rogacka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Ogólnopolska Olimpiada Młodzieży c1 500m Xm, c1 3000m Xm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790347"/>
                  </a:ext>
                </a:extLst>
              </a:tr>
              <a:tr h="179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Lasak Paweł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Ogólnopolska Olimpiada Młodzieży c2 1000m IIm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039252"/>
                  </a:ext>
                </a:extLst>
              </a:tr>
              <a:tr h="179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Maksym Bashov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Mistrzostwa Polski Młodzików c1 2000m </a:t>
                      </a:r>
                      <a:r>
                        <a:rPr lang="pl-PL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Vm</a:t>
                      </a: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c2 2000m </a:t>
                      </a:r>
                      <a:r>
                        <a:rPr lang="pl-PL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VIIIm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3" marR="5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610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85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7EA089FC-5DB0-450B-B789-721D0673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748" y="4571423"/>
            <a:ext cx="5109005" cy="1777829"/>
          </a:xfrm>
        </p:spPr>
        <p:txBody>
          <a:bodyPr>
            <a:normAutofit/>
          </a:bodyPr>
          <a:lstStyle/>
          <a:p>
            <a:pPr algn="r"/>
            <a:r>
              <a:rPr lang="pl-PL" sz="4000" b="1" dirty="0"/>
              <a:t>KOSZYKÓWKA DAMSKA</a:t>
            </a:r>
          </a:p>
        </p:txBody>
      </p:sp>
      <p:pic>
        <p:nvPicPr>
          <p:cNvPr id="8" name="Symbol zastępczy zawartości 4" descr="Obraz zawierający osoba, pozujący, grupa, zdjęcie&#10;&#10;Opis wygenerowany automatycznie">
            <a:extLst>
              <a:ext uri="{FF2B5EF4-FFF2-40B4-BE49-F238E27FC236}">
                <a16:creationId xmlns:a16="http://schemas.microsoft.com/office/drawing/2014/main" id="{F1EF9D34-F547-48A7-B18F-3225CC85B4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r="5644" b="-3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7" name="Obraz 6" descr="Obraz zawierający osoba, wewnątrz, grupa, stojące&#10;&#10;Opis wygenerowany automatycznie">
            <a:extLst>
              <a:ext uri="{FF2B5EF4-FFF2-40B4-BE49-F238E27FC236}">
                <a16:creationId xmlns:a16="http://schemas.microsoft.com/office/drawing/2014/main" id="{9F8B935E-6429-40C4-A2B4-056F28C9A9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" b="-1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A6B7986-36D8-4303-944A-8BF705B0C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anchor="ctr">
            <a:normAutofit/>
          </a:bodyPr>
          <a:lstStyle/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764823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06177A-36EC-1617-60DF-61409046C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0" y="142241"/>
            <a:ext cx="10515600" cy="661035"/>
          </a:xfrm>
        </p:spPr>
        <p:txBody>
          <a:bodyPr>
            <a:normAutofit fontScale="90000"/>
          </a:bodyPr>
          <a:lstStyle/>
          <a:p>
            <a:r>
              <a:rPr lang="pl-PL" dirty="0"/>
              <a:t>WARTA POZNAŃ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4743AF-A470-3E01-9A3B-F4ADB5D32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3276"/>
            <a:ext cx="10515600" cy="5912483"/>
          </a:xfrm>
        </p:spPr>
        <p:txBody>
          <a:bodyPr numCol="3"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b="1" dirty="0">
                <a:effectLst/>
                <a:latin typeface="Calibri" panose="020F0502020204030204" pitchFamily="34" charset="0"/>
              </a:rPr>
              <a:t>Mistrzostwa Europy w maratonie kajakowym, Dania (28.07-31.07.2022)</a:t>
            </a:r>
            <a:endParaRPr lang="pl-PL" sz="4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1 miejsce Eryk Wilga C1 19km Juniorów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4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b="1" dirty="0">
                <a:effectLst/>
                <a:latin typeface="Calibri" panose="020F0502020204030204" pitchFamily="34" charset="0"/>
              </a:rPr>
              <a:t>28 OOM MP Juniorów Młodszych, MP Juniorów w Sprincie Kajakowym, Poznań (29.07-31.07.2022)</a:t>
            </a:r>
            <a:endParaRPr lang="pl-PL" sz="4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1 </a:t>
            </a:r>
            <a:r>
              <a:rPr lang="pl-PL" sz="4800" dirty="0" err="1">
                <a:effectLst/>
                <a:latin typeface="Calibri" panose="020F0502020204030204" pitchFamily="34" charset="0"/>
              </a:rPr>
              <a:t>msc</a:t>
            </a:r>
            <a:r>
              <a:rPr lang="pl-PL" sz="4800" dirty="0">
                <a:effectLst/>
                <a:latin typeface="Calibri" panose="020F0502020204030204" pitchFamily="34" charset="0"/>
              </a:rPr>
              <a:t> Marceli Krawiec C1 500m Juniorów mł.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2 </a:t>
            </a:r>
            <a:r>
              <a:rPr lang="pl-PL" sz="4800" dirty="0" err="1">
                <a:effectLst/>
                <a:latin typeface="Calibri" panose="020F0502020204030204" pitchFamily="34" charset="0"/>
              </a:rPr>
              <a:t>msc</a:t>
            </a:r>
            <a:r>
              <a:rPr lang="pl-PL" sz="4800" dirty="0">
                <a:effectLst/>
                <a:latin typeface="Calibri" panose="020F0502020204030204" pitchFamily="34" charset="0"/>
              </a:rPr>
              <a:t> Marceli Krawiec C1 1000m Juniorów mł.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3 </a:t>
            </a:r>
            <a:r>
              <a:rPr lang="pl-PL" sz="4800" dirty="0" err="1">
                <a:effectLst/>
                <a:latin typeface="Calibri" panose="020F0502020204030204" pitchFamily="34" charset="0"/>
              </a:rPr>
              <a:t>msc</a:t>
            </a:r>
            <a:r>
              <a:rPr lang="pl-PL" sz="4800" dirty="0">
                <a:effectLst/>
                <a:latin typeface="Calibri" panose="020F0502020204030204" pitchFamily="34" charset="0"/>
              </a:rPr>
              <a:t> Krystian Kubica C1 500m Juniorów mł.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5 </a:t>
            </a:r>
            <a:r>
              <a:rPr lang="pl-PL" sz="4800" dirty="0" err="1">
                <a:effectLst/>
                <a:latin typeface="Calibri" panose="020F0502020204030204" pitchFamily="34" charset="0"/>
              </a:rPr>
              <a:t>msc</a:t>
            </a:r>
            <a:r>
              <a:rPr lang="pl-PL" sz="4800" dirty="0">
                <a:effectLst/>
                <a:latin typeface="Calibri" panose="020F0502020204030204" pitchFamily="34" charset="0"/>
              </a:rPr>
              <a:t> Krystian Kubica C1 1000m Juniorów mł.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3 </a:t>
            </a:r>
            <a:r>
              <a:rPr lang="pl-PL" sz="4800" dirty="0" err="1">
                <a:effectLst/>
                <a:latin typeface="Calibri" panose="020F0502020204030204" pitchFamily="34" charset="0"/>
              </a:rPr>
              <a:t>msc</a:t>
            </a:r>
            <a:r>
              <a:rPr lang="pl-PL" sz="4800" dirty="0">
                <a:effectLst/>
                <a:latin typeface="Calibri" panose="020F0502020204030204" pitchFamily="34" charset="0"/>
              </a:rPr>
              <a:t> Alex Wilga C1 5000m Juniorów mł.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5 </a:t>
            </a:r>
            <a:r>
              <a:rPr lang="pl-PL" sz="4800" dirty="0" err="1">
                <a:effectLst/>
                <a:latin typeface="Calibri" panose="020F0502020204030204" pitchFamily="34" charset="0"/>
              </a:rPr>
              <a:t>msc</a:t>
            </a:r>
            <a:r>
              <a:rPr lang="pl-PL" sz="4800" dirty="0">
                <a:effectLst/>
                <a:latin typeface="Calibri" panose="020F0502020204030204" pitchFamily="34" charset="0"/>
              </a:rPr>
              <a:t> Mateusz Wojkiewicz C1 1000m Juniorów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6 </a:t>
            </a:r>
            <a:r>
              <a:rPr lang="pl-PL" sz="4800" dirty="0" err="1">
                <a:effectLst/>
                <a:latin typeface="Calibri" panose="020F0502020204030204" pitchFamily="34" charset="0"/>
              </a:rPr>
              <a:t>msc</a:t>
            </a:r>
            <a:r>
              <a:rPr lang="pl-PL" sz="4800" dirty="0">
                <a:effectLst/>
                <a:latin typeface="Calibri" panose="020F0502020204030204" pitchFamily="34" charset="0"/>
              </a:rPr>
              <a:t> Mateusz Wojkiewicz C1 5000m Juniorów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800" dirty="0">
                <a:effectLst/>
                <a:latin typeface="Calibri" panose="020F050202020403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b="1" dirty="0">
                <a:effectLst/>
                <a:latin typeface="Calibri" panose="020F0502020204030204" pitchFamily="34" charset="0"/>
              </a:rPr>
              <a:t>21 Mistrzostwa Polski Młodzików, Poznań (29.07-31.07.2022)</a:t>
            </a:r>
            <a:endParaRPr lang="pl-PL" sz="4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2 </a:t>
            </a:r>
            <a:r>
              <a:rPr lang="pl-PL" sz="4800" dirty="0" err="1">
                <a:effectLst/>
                <a:latin typeface="Calibri" panose="020F0502020204030204" pitchFamily="34" charset="0"/>
              </a:rPr>
              <a:t>msc</a:t>
            </a:r>
            <a:r>
              <a:rPr lang="pl-PL" sz="4800" dirty="0">
                <a:effectLst/>
                <a:latin typeface="Calibri" panose="020F0502020204030204" pitchFamily="34" charset="0"/>
              </a:rPr>
              <a:t> Kacper Stanek C1 2000m Młodzików (14 lat)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2 </a:t>
            </a:r>
            <a:r>
              <a:rPr lang="pl-PL" sz="4800" dirty="0" err="1">
                <a:effectLst/>
                <a:latin typeface="Calibri" panose="020F0502020204030204" pitchFamily="34" charset="0"/>
              </a:rPr>
              <a:t>msc</a:t>
            </a:r>
            <a:r>
              <a:rPr lang="pl-PL" sz="4800" dirty="0">
                <a:effectLst/>
                <a:latin typeface="Calibri" panose="020F0502020204030204" pitchFamily="34" charset="0"/>
              </a:rPr>
              <a:t> Kacper Stanek C2 2000m Młodzików (14 lat)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4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b="1" dirty="0">
                <a:effectLst/>
                <a:latin typeface="Calibri" panose="020F0502020204030204" pitchFamily="34" charset="0"/>
              </a:rPr>
              <a:t>Mistrzostwa Europy Juniorów i U23, Belgrad (23-26.06.2022)</a:t>
            </a:r>
            <a:endParaRPr lang="pl-PL" sz="4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2 </a:t>
            </a:r>
            <a:r>
              <a:rPr lang="pl-PL" sz="4800" dirty="0" err="1">
                <a:effectLst/>
                <a:latin typeface="Calibri" panose="020F0502020204030204" pitchFamily="34" charset="0"/>
              </a:rPr>
              <a:t>msc</a:t>
            </a:r>
            <a:r>
              <a:rPr lang="pl-PL" sz="4800" dirty="0">
                <a:effectLst/>
                <a:latin typeface="Calibri" panose="020F0502020204030204" pitchFamily="34" charset="0"/>
              </a:rPr>
              <a:t> Eryk Wilga C2 1000m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4 </a:t>
            </a:r>
            <a:r>
              <a:rPr lang="pl-PL" sz="4800" dirty="0" err="1">
                <a:effectLst/>
                <a:latin typeface="Calibri" panose="020F0502020204030204" pitchFamily="34" charset="0"/>
              </a:rPr>
              <a:t>msc</a:t>
            </a:r>
            <a:r>
              <a:rPr lang="pl-PL" sz="4800" dirty="0">
                <a:effectLst/>
                <a:latin typeface="Calibri" panose="020F0502020204030204" pitchFamily="34" charset="0"/>
              </a:rPr>
              <a:t> Marceli Krawiec C2 500m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800" dirty="0">
                <a:effectLst/>
                <a:latin typeface="Calibri" panose="020F050202020403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b="1" dirty="0">
                <a:effectLst/>
                <a:latin typeface="Calibri" panose="020F0502020204030204" pitchFamily="34" charset="0"/>
              </a:rPr>
              <a:t>XXXVIII Długodystansowe Mistrzostwa Polski, Augustów (10-12.06.2022)</a:t>
            </a:r>
            <a:endParaRPr lang="pl-PL" sz="4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2 </a:t>
            </a:r>
            <a:r>
              <a:rPr lang="pl-PL" sz="4800" dirty="0" err="1">
                <a:effectLst/>
                <a:latin typeface="Calibri" panose="020F0502020204030204" pitchFamily="34" charset="0"/>
              </a:rPr>
              <a:t>msc</a:t>
            </a:r>
            <a:r>
              <a:rPr lang="pl-PL" sz="4800" dirty="0">
                <a:effectLst/>
                <a:latin typeface="Calibri" panose="020F0502020204030204" pitchFamily="34" charset="0"/>
              </a:rPr>
              <a:t> Krystian Kubica C1 10 000m Juniorów młodszych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5 </a:t>
            </a:r>
            <a:r>
              <a:rPr lang="pl-PL" sz="4800" dirty="0" err="1">
                <a:effectLst/>
                <a:latin typeface="Calibri" panose="020F0502020204030204" pitchFamily="34" charset="0"/>
              </a:rPr>
              <a:t>msc</a:t>
            </a:r>
            <a:r>
              <a:rPr lang="pl-PL" sz="4800" dirty="0">
                <a:effectLst/>
                <a:latin typeface="Calibri" panose="020F0502020204030204" pitchFamily="34" charset="0"/>
              </a:rPr>
              <a:t> Alex Wilga C1 10 000m Juniorów młodszych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2 </a:t>
            </a:r>
            <a:r>
              <a:rPr lang="pl-PL" sz="4800" dirty="0" err="1">
                <a:effectLst/>
                <a:latin typeface="Calibri" panose="020F0502020204030204" pitchFamily="34" charset="0"/>
              </a:rPr>
              <a:t>msc</a:t>
            </a:r>
            <a:r>
              <a:rPr lang="pl-PL" sz="4800" dirty="0">
                <a:effectLst/>
                <a:latin typeface="Calibri" panose="020F0502020204030204" pitchFamily="34" charset="0"/>
              </a:rPr>
              <a:t> Kacper Stanek C1 5000m Młodzików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8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4800" dirty="0">
              <a:latin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4800" dirty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4800" dirty="0">
              <a:latin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4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b="1" dirty="0">
                <a:effectLst/>
                <a:latin typeface="Calibri" panose="020F0502020204030204" pitchFamily="34" charset="0"/>
              </a:rPr>
              <a:t>Międzynarodowe Regaty Juniorów, Bratysława (2-5.06.2022)</a:t>
            </a:r>
            <a:endParaRPr lang="pl-PL" sz="4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1 </a:t>
            </a:r>
            <a:r>
              <a:rPr lang="pl-PL" sz="4800" dirty="0" err="1">
                <a:effectLst/>
                <a:latin typeface="Calibri" panose="020F0502020204030204" pitchFamily="34" charset="0"/>
              </a:rPr>
              <a:t>msc</a:t>
            </a:r>
            <a:r>
              <a:rPr lang="pl-PL" sz="4800" dirty="0">
                <a:effectLst/>
                <a:latin typeface="Calibri" panose="020F0502020204030204" pitchFamily="34" charset="0"/>
              </a:rPr>
              <a:t> Eryk Wilga C2 1000m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1 </a:t>
            </a:r>
            <a:r>
              <a:rPr lang="pl-PL" sz="4800" dirty="0" err="1">
                <a:effectLst/>
                <a:latin typeface="Calibri" panose="020F0502020204030204" pitchFamily="34" charset="0"/>
              </a:rPr>
              <a:t>msc</a:t>
            </a:r>
            <a:r>
              <a:rPr lang="pl-PL" sz="4800" dirty="0">
                <a:effectLst/>
                <a:latin typeface="Calibri" panose="020F0502020204030204" pitchFamily="34" charset="0"/>
              </a:rPr>
              <a:t> Eryk Wilga C2 200m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3 </a:t>
            </a:r>
            <a:r>
              <a:rPr lang="pl-PL" sz="4800" dirty="0" err="1">
                <a:effectLst/>
                <a:latin typeface="Calibri" panose="020F0502020204030204" pitchFamily="34" charset="0"/>
              </a:rPr>
              <a:t>msc</a:t>
            </a:r>
            <a:r>
              <a:rPr lang="pl-PL" sz="4800" dirty="0">
                <a:effectLst/>
                <a:latin typeface="Calibri" panose="020F0502020204030204" pitchFamily="34" charset="0"/>
              </a:rPr>
              <a:t> Eryk Wilga C1 1000m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6 </a:t>
            </a:r>
            <a:r>
              <a:rPr lang="pl-PL" sz="4800" dirty="0" err="1">
                <a:effectLst/>
                <a:latin typeface="Calibri" panose="020F0502020204030204" pitchFamily="34" charset="0"/>
              </a:rPr>
              <a:t>msc</a:t>
            </a:r>
            <a:r>
              <a:rPr lang="pl-PL" sz="4800" dirty="0">
                <a:effectLst/>
                <a:latin typeface="Calibri" panose="020F0502020204030204" pitchFamily="34" charset="0"/>
              </a:rPr>
              <a:t> Eryk Wilga C1 500m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1 </a:t>
            </a:r>
            <a:r>
              <a:rPr lang="pl-PL" sz="4800" dirty="0" err="1">
                <a:effectLst/>
                <a:latin typeface="Calibri" panose="020F0502020204030204" pitchFamily="34" charset="0"/>
              </a:rPr>
              <a:t>msc</a:t>
            </a:r>
            <a:r>
              <a:rPr lang="pl-PL" sz="4800" dirty="0">
                <a:effectLst/>
                <a:latin typeface="Calibri" panose="020F0502020204030204" pitchFamily="34" charset="0"/>
              </a:rPr>
              <a:t> Marceli Krawiec C1 200m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3 </a:t>
            </a:r>
            <a:r>
              <a:rPr lang="pl-PL" sz="4800" dirty="0" err="1">
                <a:effectLst/>
                <a:latin typeface="Calibri" panose="020F0502020204030204" pitchFamily="34" charset="0"/>
              </a:rPr>
              <a:t>msc</a:t>
            </a:r>
            <a:r>
              <a:rPr lang="pl-PL" sz="4800" dirty="0">
                <a:effectLst/>
                <a:latin typeface="Calibri" panose="020F0502020204030204" pitchFamily="34" charset="0"/>
              </a:rPr>
              <a:t> Marceli Krawiec C1 500m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4msc Marceli Krawiec C1 1000m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800" b="1" dirty="0">
                <a:effectLst/>
                <a:latin typeface="Calibri" panose="020F0502020204030204" pitchFamily="34" charset="0"/>
              </a:rPr>
              <a:t> </a:t>
            </a:r>
            <a:endParaRPr lang="pl-PL" sz="4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b="1" dirty="0">
                <a:effectLst/>
                <a:latin typeface="Calibri" panose="020F0502020204030204" pitchFamily="34" charset="0"/>
              </a:rPr>
              <a:t>XXII Otwarte Mistrzostwa Krajowego Zrzeszenia LZS Juniorów i Młodzików, Wolsztyn (4.06.2022)</a:t>
            </a:r>
            <a:endParaRPr lang="pl-PL" sz="4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1 </a:t>
            </a:r>
            <a:r>
              <a:rPr lang="pl-PL" sz="4800" dirty="0" err="1">
                <a:effectLst/>
                <a:latin typeface="Calibri" panose="020F0502020204030204" pitchFamily="34" charset="0"/>
              </a:rPr>
              <a:t>msc</a:t>
            </a:r>
            <a:r>
              <a:rPr lang="pl-PL" sz="4800" dirty="0">
                <a:effectLst/>
                <a:latin typeface="Calibri" panose="020F0502020204030204" pitchFamily="34" charset="0"/>
              </a:rPr>
              <a:t> Kacper Stanek C1 1000m Młodzików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1 </a:t>
            </a:r>
            <a:r>
              <a:rPr lang="pl-PL" sz="4800" dirty="0" err="1">
                <a:effectLst/>
                <a:latin typeface="Calibri" panose="020F0502020204030204" pitchFamily="34" charset="0"/>
              </a:rPr>
              <a:t>msc</a:t>
            </a:r>
            <a:r>
              <a:rPr lang="pl-PL" sz="4800" dirty="0">
                <a:effectLst/>
                <a:latin typeface="Calibri" panose="020F0502020204030204" pitchFamily="34" charset="0"/>
              </a:rPr>
              <a:t> Kacper Stanek C2 1000m Młodzików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dirty="0">
                <a:effectLst/>
                <a:latin typeface="Calibri" panose="020F0502020204030204" pitchFamily="34" charset="0"/>
              </a:rPr>
              <a:t>2 </a:t>
            </a:r>
            <a:r>
              <a:rPr lang="pl-PL" sz="4800" dirty="0" err="1">
                <a:effectLst/>
                <a:latin typeface="Calibri" panose="020F0502020204030204" pitchFamily="34" charset="0"/>
              </a:rPr>
              <a:t>msc</a:t>
            </a:r>
            <a:r>
              <a:rPr lang="pl-PL" sz="4800" dirty="0">
                <a:effectLst/>
                <a:latin typeface="Calibri" panose="020F0502020204030204" pitchFamily="34" charset="0"/>
              </a:rPr>
              <a:t> Alex Wilga C1 1000m Juniorów młodszych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3538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D40BA5-B342-ED34-9728-9C121A04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ROKOWANIA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F327B7-4892-D9BD-76BB-DBCE21294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Eryk Wilga, Marceli Krawiec, Krystian Kubica, Kacper Stanek ale również Mateusz Wojkiewicz oraz Alex Wilga.</a:t>
            </a:r>
          </a:p>
        </p:txBody>
      </p:sp>
    </p:spTree>
    <p:extLst>
      <p:ext uri="{BB962C8B-B14F-4D97-AF65-F5344CB8AC3E}">
        <p14:creationId xmlns:p14="http://schemas.microsoft.com/office/powerpoint/2010/main" val="1053252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435BD7-6B65-78EC-CAD6-46F8FAA3D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80" y="193041"/>
            <a:ext cx="10515600" cy="793115"/>
          </a:xfrm>
        </p:spPr>
        <p:txBody>
          <a:bodyPr/>
          <a:lstStyle/>
          <a:p>
            <a:r>
              <a:rPr lang="pl-PL" dirty="0"/>
              <a:t>AZS AWF POZNAŃ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210880-22C0-8D33-5A33-329E192E2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6156"/>
            <a:ext cx="10515600" cy="6003924"/>
          </a:xfrm>
        </p:spPr>
        <p:txBody>
          <a:bodyPr>
            <a:normAutofit fontScale="62500" lnSpcReduction="20000"/>
          </a:bodyPr>
          <a:lstStyle/>
          <a:p>
            <a:r>
              <a:rPr lang="pl-PL" dirty="0"/>
              <a:t>1. Patrycja Szymańska MEJ Belgrad 23-26.06.2022  C-2 200m 6 miejsce, C-1 200 półfinał 6 miejsce,  MPJ  28-31.07.2022 Poznań C-1 200m 1 miejsce, C-2 500m 2 miejsce, C-1 500m 2 miejsce, Start w MŚJ Szeged 31.08-04.09.2022 w konkurencji C-1 200m, C-2 500m, C-4 500m.</a:t>
            </a:r>
            <a:br>
              <a:rPr lang="pl-PL" dirty="0"/>
            </a:br>
            <a:endParaRPr lang="pl-PL" dirty="0"/>
          </a:p>
          <a:p>
            <a:r>
              <a:rPr lang="pl-PL" dirty="0"/>
              <a:t>2. Patrycja </a:t>
            </a:r>
            <a:r>
              <a:rPr lang="pl-PL" dirty="0" err="1"/>
              <a:t>Goździewska</a:t>
            </a:r>
            <a:r>
              <a:rPr lang="pl-PL" dirty="0"/>
              <a:t> MPJ Poznań 28-31.07.2022 Poznań C-2  500m 2 miejsce, C-1 200m 6 miejsce, C-1 500m 5 miejsce.</a:t>
            </a:r>
            <a:br>
              <a:rPr lang="pl-PL" dirty="0"/>
            </a:br>
            <a:endParaRPr lang="pl-PL" dirty="0"/>
          </a:p>
          <a:p>
            <a:r>
              <a:rPr lang="pl-PL" dirty="0"/>
              <a:t>3. Agata Kowalak - OOM 28-31.07.2022 Poznań C-1 500m 6 miejsce, C-1 3000m 3 miejsce.</a:t>
            </a:r>
            <a:br>
              <a:rPr lang="pl-PL" dirty="0"/>
            </a:br>
            <a:endParaRPr lang="pl-PL" dirty="0"/>
          </a:p>
          <a:p>
            <a:r>
              <a:rPr lang="pl-PL" dirty="0"/>
              <a:t>4. Eryk </a:t>
            </a:r>
            <a:r>
              <a:rPr lang="pl-PL" dirty="0" err="1"/>
              <a:t>Soenke</a:t>
            </a:r>
            <a:r>
              <a:rPr lang="pl-PL" dirty="0"/>
              <a:t> MPJ 28-31.07.2022 C-2 1000m 1 miejsce, C-2 500m 1 miejsce, C-1 5000m 4 miejsce.</a:t>
            </a:r>
            <a:br>
              <a:rPr lang="pl-PL" dirty="0"/>
            </a:br>
            <a:endParaRPr lang="pl-PL" dirty="0"/>
          </a:p>
          <a:p>
            <a:r>
              <a:rPr lang="pl-PL" dirty="0"/>
              <a:t>5. Maurycy </a:t>
            </a:r>
            <a:r>
              <a:rPr lang="pl-PL" dirty="0" err="1"/>
              <a:t>Szmajter</a:t>
            </a:r>
            <a:r>
              <a:rPr lang="pl-PL" dirty="0"/>
              <a:t> - OOM 28-31.07.2022 C-1 500m 5 miejsce, C-1 1000m 6 miejsce.</a:t>
            </a:r>
            <a:br>
              <a:rPr lang="pl-PL" dirty="0"/>
            </a:br>
            <a:endParaRPr lang="pl-PL" dirty="0"/>
          </a:p>
          <a:p>
            <a:r>
              <a:rPr lang="pl-PL" dirty="0"/>
              <a:t>6. Kacper </a:t>
            </a:r>
            <a:r>
              <a:rPr lang="pl-PL" dirty="0" err="1"/>
              <a:t>Grzelski</a:t>
            </a:r>
            <a:r>
              <a:rPr lang="pl-PL" dirty="0"/>
              <a:t> REJ Bydgoszcz 27-29.05.2022 C-1 200m 2 miejsce, C-1 500m 6 miejsce, C-1 1000m 10 miejsce (na MPJ nie startowała przepisy PZKAJ zmiany barw klubowych - rokujący zawodnik).</a:t>
            </a:r>
            <a:br>
              <a:rPr lang="pl-PL" dirty="0"/>
            </a:br>
            <a:endParaRPr lang="pl-PL" dirty="0"/>
          </a:p>
          <a:p>
            <a:r>
              <a:rPr lang="pl-PL" dirty="0"/>
              <a:t>7. Michał Lipiński MP Młodzików C-1 2000m 4 miejsce (nowy uczeń w sezonie 2022/2023)</a:t>
            </a:r>
            <a:br>
              <a:rPr lang="pl-PL" dirty="0"/>
            </a:br>
            <a:endParaRPr lang="pl-PL" dirty="0"/>
          </a:p>
          <a:p>
            <a:r>
              <a:rPr lang="pl-PL" dirty="0"/>
              <a:t> Uczniowie w sezonie 2021/2022 a którzy skończyli szkołę:</a:t>
            </a:r>
            <a:br>
              <a:rPr lang="pl-PL" dirty="0"/>
            </a:br>
            <a:endParaRPr lang="pl-PL" dirty="0"/>
          </a:p>
          <a:p>
            <a:r>
              <a:rPr lang="pl-PL" dirty="0"/>
              <a:t>1. Piotr Kujawa MEJ Belgrad C-2 1000m 2 miejsce, C-2 500m 4 miejsce, MPJ C-2 500m 1 miejsce, C-1 1000m 2 miejsce, C-1 500m 4 miejsce. Start w MŚJ Szeged C-2 1000m i C-4 500m.</a:t>
            </a:r>
            <a:br>
              <a:rPr lang="pl-PL" dirty="0"/>
            </a:br>
            <a:endParaRPr lang="pl-PL" dirty="0"/>
          </a:p>
          <a:p>
            <a:r>
              <a:rPr lang="pl-PL" dirty="0"/>
              <a:t>2. Robert </a:t>
            </a:r>
            <a:r>
              <a:rPr lang="pl-PL" dirty="0" err="1"/>
              <a:t>Chirilenco</a:t>
            </a:r>
            <a:r>
              <a:rPr lang="pl-PL" dirty="0"/>
              <a:t>- MPJ Poznań C-1 500m 3 miejsce, C-2 1000m 1 miejsce.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0135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A4C7EB-DE31-060E-90FB-F55C9C272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151765"/>
            <a:ext cx="10515600" cy="864235"/>
          </a:xfrm>
        </p:spPr>
        <p:txBody>
          <a:bodyPr/>
          <a:lstStyle/>
          <a:p>
            <a:r>
              <a:rPr lang="pl-PL" dirty="0"/>
              <a:t>POSNANIA POZNAŃ - KAJAKARSTWO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9445BE-B293-8C4C-D094-8EEA09965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1117600"/>
            <a:ext cx="11938000" cy="5588635"/>
          </a:xfrm>
        </p:spPr>
        <p:txBody>
          <a:bodyPr numCol="2">
            <a:normAutofit fontScale="77500" lnSpcReduction="20000"/>
          </a:bodyPr>
          <a:lstStyle/>
          <a:p>
            <a:r>
              <a:rPr lang="pl-PL" dirty="0"/>
              <a:t>1) Joanna Hoffmann  kl. 4P  MPJ  k1 500m półfinał </a:t>
            </a:r>
            <a:br>
              <a:rPr lang="pl-PL" dirty="0"/>
            </a:br>
            <a:endParaRPr lang="pl-PL" dirty="0"/>
          </a:p>
          <a:p>
            <a:r>
              <a:rPr lang="pl-PL" dirty="0"/>
              <a:t>2</a:t>
            </a:r>
            <a:r>
              <a:rPr lang="pl-PL" b="1" dirty="0"/>
              <a:t>) Julia Wawrzyniak  </a:t>
            </a:r>
            <a:r>
              <a:rPr lang="pl-PL" dirty="0"/>
              <a:t>kl.  4P  MPJ  k2 500m, k2 1000m 6 m-ce</a:t>
            </a:r>
            <a:br>
              <a:rPr lang="pl-PL" dirty="0"/>
            </a:br>
            <a:endParaRPr lang="pl-PL" dirty="0"/>
          </a:p>
          <a:p>
            <a:r>
              <a:rPr lang="pl-PL" dirty="0"/>
              <a:t>3) </a:t>
            </a:r>
            <a:r>
              <a:rPr lang="pl-PL" b="1" dirty="0"/>
              <a:t>Mateusz Pietrzak   </a:t>
            </a:r>
            <a:r>
              <a:rPr lang="pl-PL" dirty="0"/>
              <a:t>kl. 4P  MEJ  5 m-ce, MPJ  k4 500m 2 m-ce, k2 500m 3 m-ce</a:t>
            </a:r>
          </a:p>
          <a:p>
            <a:r>
              <a:rPr lang="pl-PL" dirty="0"/>
              <a:t>4) Nicholas </a:t>
            </a:r>
            <a:r>
              <a:rPr lang="pl-PL" dirty="0" err="1"/>
              <a:t>Scibilia</a:t>
            </a:r>
            <a:r>
              <a:rPr lang="pl-PL" dirty="0"/>
              <a:t>    kl. 4P  MPJ  k4 500m 2 m-ce</a:t>
            </a:r>
            <a:br>
              <a:rPr lang="pl-PL" dirty="0"/>
            </a:br>
            <a:endParaRPr lang="pl-PL" dirty="0"/>
          </a:p>
          <a:p>
            <a:r>
              <a:rPr lang="pl-PL" dirty="0"/>
              <a:t>5) </a:t>
            </a:r>
            <a:r>
              <a:rPr lang="pl-PL" b="1" dirty="0"/>
              <a:t>Wiktor Walkowiak  </a:t>
            </a:r>
            <a:r>
              <a:rPr lang="pl-PL" dirty="0"/>
              <a:t>kl. 4P  MPJ  k4 500m 2 m-ce, k1 500m i k1 1000m  finał A </a:t>
            </a:r>
            <a:br>
              <a:rPr lang="pl-PL" dirty="0"/>
            </a:br>
            <a:endParaRPr lang="pl-PL" dirty="0"/>
          </a:p>
          <a:p>
            <a:r>
              <a:rPr lang="pl-PL" dirty="0"/>
              <a:t>6) </a:t>
            </a:r>
            <a:r>
              <a:rPr lang="pl-PL" b="1" dirty="0"/>
              <a:t>Kacper Konieczny  </a:t>
            </a:r>
            <a:r>
              <a:rPr lang="pl-PL" dirty="0"/>
              <a:t>kl. 3C  MPJ  k4 500m 2 m-ce, k2 500m 3 m-ce</a:t>
            </a:r>
          </a:p>
          <a:p>
            <a:r>
              <a:rPr lang="pl-PL" dirty="0"/>
              <a:t>7) Thomas </a:t>
            </a:r>
            <a:r>
              <a:rPr lang="pl-PL" dirty="0" err="1"/>
              <a:t>Scibilia</a:t>
            </a:r>
            <a:r>
              <a:rPr lang="pl-PL" dirty="0"/>
              <a:t>    kl.  3C  </a:t>
            </a:r>
            <a:r>
              <a:rPr lang="pl-PL" dirty="0" err="1"/>
              <a:t>MPJmł</a:t>
            </a:r>
            <a:r>
              <a:rPr lang="pl-PL" dirty="0"/>
              <a:t>  k4 500m 3 m-ce</a:t>
            </a:r>
          </a:p>
          <a:p>
            <a:r>
              <a:rPr lang="pl-PL" b="1" dirty="0"/>
              <a:t>8) Igor Płaczek     </a:t>
            </a:r>
            <a:r>
              <a:rPr lang="pl-PL" dirty="0"/>
              <a:t>      kl.  2C  </a:t>
            </a:r>
            <a:r>
              <a:rPr lang="pl-PL" dirty="0" err="1"/>
              <a:t>MPJmł</a:t>
            </a:r>
            <a:r>
              <a:rPr lang="pl-PL" dirty="0"/>
              <a:t>  k1 500m 2 </a:t>
            </a:r>
            <a:r>
              <a:rPr lang="pl-PL"/>
              <a:t>m-ce!</a:t>
            </a:r>
          </a:p>
          <a:p>
            <a:endParaRPr lang="pl-PL" dirty="0"/>
          </a:p>
          <a:p>
            <a:r>
              <a:rPr lang="pl-PL" dirty="0"/>
              <a:t>9) </a:t>
            </a:r>
            <a:r>
              <a:rPr lang="pl-PL" b="1" dirty="0"/>
              <a:t>Dominik Dudziak    </a:t>
            </a:r>
            <a:r>
              <a:rPr lang="pl-PL" dirty="0"/>
              <a:t>kl.  2C  </a:t>
            </a:r>
            <a:r>
              <a:rPr lang="pl-PL" dirty="0" err="1"/>
              <a:t>MPjmł</a:t>
            </a:r>
            <a:r>
              <a:rPr lang="pl-PL" dirty="0"/>
              <a:t>  k1 i k2 finał B</a:t>
            </a:r>
          </a:p>
          <a:p>
            <a:r>
              <a:rPr lang="pl-PL" dirty="0"/>
              <a:t>10) </a:t>
            </a:r>
            <a:r>
              <a:rPr lang="pl-PL" b="1" dirty="0"/>
              <a:t>Krzysztof Płóciennik </a:t>
            </a:r>
            <a:r>
              <a:rPr lang="pl-PL" dirty="0"/>
              <a:t>kl. 3C  </a:t>
            </a:r>
            <a:r>
              <a:rPr lang="pl-PL" dirty="0" err="1"/>
              <a:t>MPJmł</a:t>
            </a:r>
            <a:r>
              <a:rPr lang="pl-PL" dirty="0"/>
              <a:t>  k4 500m 3 m-ce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11) Tymoteusz Zaparty kl. 3C  </a:t>
            </a:r>
            <a:r>
              <a:rPr lang="pl-PL" dirty="0" err="1"/>
              <a:t>MPJmł</a:t>
            </a:r>
            <a:r>
              <a:rPr lang="pl-PL" dirty="0"/>
              <a:t>  k2 finał B, k1 finał C</a:t>
            </a:r>
          </a:p>
          <a:p>
            <a:r>
              <a:rPr lang="pl-PL" dirty="0"/>
              <a:t>12) </a:t>
            </a:r>
            <a:r>
              <a:rPr lang="pl-PL" b="1" dirty="0"/>
              <a:t>Marcel </a:t>
            </a:r>
            <a:r>
              <a:rPr lang="pl-PL" b="1" dirty="0" err="1"/>
              <a:t>Raszeja</a:t>
            </a:r>
            <a:r>
              <a:rPr lang="pl-PL" b="1" dirty="0"/>
              <a:t>     </a:t>
            </a:r>
            <a:r>
              <a:rPr lang="pl-PL" dirty="0"/>
              <a:t>kl.  2C  </a:t>
            </a:r>
            <a:r>
              <a:rPr lang="pl-PL" dirty="0" err="1"/>
              <a:t>MPJmł</a:t>
            </a:r>
            <a:r>
              <a:rPr lang="pl-PL" dirty="0"/>
              <a:t>  k4 500m 3 m-ce</a:t>
            </a:r>
          </a:p>
          <a:p>
            <a:r>
              <a:rPr lang="pl-PL" dirty="0"/>
              <a:t>13) </a:t>
            </a:r>
            <a:r>
              <a:rPr lang="pl-PL" b="1" dirty="0"/>
              <a:t>Natalia </a:t>
            </a:r>
            <a:r>
              <a:rPr lang="pl-PL" b="1" dirty="0" err="1"/>
              <a:t>Szuchnik</a:t>
            </a:r>
            <a:r>
              <a:rPr lang="pl-PL" b="1" dirty="0"/>
              <a:t>   </a:t>
            </a:r>
            <a:r>
              <a:rPr lang="pl-PL" dirty="0"/>
              <a:t>kl.  2C  </a:t>
            </a:r>
            <a:r>
              <a:rPr lang="pl-PL" dirty="0" err="1"/>
              <a:t>MPJmł</a:t>
            </a:r>
            <a:r>
              <a:rPr lang="pl-PL" dirty="0"/>
              <a:t>  k2 500m 2 m-ce</a:t>
            </a:r>
          </a:p>
          <a:p>
            <a:r>
              <a:rPr lang="pl-PL" dirty="0"/>
              <a:t>14</a:t>
            </a:r>
            <a:r>
              <a:rPr lang="pl-PL" b="1" dirty="0"/>
              <a:t>) Wiktoria Loba </a:t>
            </a:r>
            <a:r>
              <a:rPr lang="pl-PL" dirty="0"/>
              <a:t>      kl.  2C  </a:t>
            </a:r>
            <a:r>
              <a:rPr lang="pl-PL" dirty="0" err="1"/>
              <a:t>MPJmł</a:t>
            </a:r>
            <a:r>
              <a:rPr lang="pl-PL" dirty="0"/>
              <a:t>  k2 500m 2 m-ce</a:t>
            </a:r>
          </a:p>
          <a:p>
            <a:r>
              <a:rPr lang="pl-PL" dirty="0"/>
              <a:t>15) </a:t>
            </a:r>
            <a:r>
              <a:rPr lang="pl-PL" b="1" dirty="0"/>
              <a:t>Amelia </a:t>
            </a:r>
            <a:r>
              <a:rPr lang="pl-PL" b="1" dirty="0" err="1"/>
              <a:t>Preiss</a:t>
            </a:r>
            <a:r>
              <a:rPr lang="pl-PL" b="1" dirty="0"/>
              <a:t>       </a:t>
            </a:r>
            <a:r>
              <a:rPr lang="pl-PL" dirty="0"/>
              <a:t>kl.  2C  </a:t>
            </a:r>
            <a:r>
              <a:rPr lang="pl-PL" dirty="0" err="1"/>
              <a:t>MPJmł</a:t>
            </a:r>
            <a:r>
              <a:rPr lang="pl-PL" dirty="0"/>
              <a:t>  k1 500m  finał C</a:t>
            </a:r>
          </a:p>
          <a:p>
            <a:r>
              <a:rPr lang="pl-PL" dirty="0"/>
              <a:t>16) Oliwia Kaczkowska kl. 2C </a:t>
            </a:r>
            <a:r>
              <a:rPr lang="pl-PL" dirty="0" err="1"/>
              <a:t>MPJmł</a:t>
            </a:r>
            <a:r>
              <a:rPr lang="pl-PL" dirty="0"/>
              <a:t>  k2 500m  finał B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2492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0E36B7-95DC-060C-9607-D917C9E1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" y="131445"/>
            <a:ext cx="10515600" cy="762635"/>
          </a:xfrm>
        </p:spPr>
        <p:txBody>
          <a:bodyPr/>
          <a:lstStyle/>
          <a:p>
            <a:r>
              <a:rPr lang="pl-PL" dirty="0"/>
              <a:t>AZS AWF POZNAŃ - KAJAKARSTWO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3CFD51-13D5-1A09-A5C0-AE8D994B5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20" y="1066800"/>
            <a:ext cx="11851640" cy="5334000"/>
          </a:xfrm>
        </p:spPr>
        <p:txBody>
          <a:bodyPr numCol="3">
            <a:normAutofit fontScale="47500" lnSpcReduction="20000"/>
          </a:bodyPr>
          <a:lstStyle/>
          <a:p>
            <a:r>
              <a:rPr lang="pl-PL" sz="3300" b="1" dirty="0"/>
              <a:t>AMELIA LUDWICZAK +++</a:t>
            </a:r>
            <a:br>
              <a:rPr lang="pl-PL" sz="3300" dirty="0"/>
            </a:br>
            <a:endParaRPr lang="pl-PL" sz="3300" dirty="0"/>
          </a:p>
          <a:p>
            <a:r>
              <a:rPr lang="pl-PL" sz="3300" dirty="0"/>
              <a:t>2 miejsce K-2 500m MPJ</a:t>
            </a:r>
            <a:br>
              <a:rPr lang="pl-PL" sz="3300" dirty="0"/>
            </a:br>
            <a:endParaRPr lang="pl-PL" sz="3300" dirty="0"/>
          </a:p>
          <a:p>
            <a:r>
              <a:rPr lang="pl-PL" sz="3300" dirty="0"/>
              <a:t>1 miejsce K-2 5km MPJ</a:t>
            </a:r>
            <a:br>
              <a:rPr lang="pl-PL" sz="3300" dirty="0"/>
            </a:br>
            <a:endParaRPr lang="pl-PL" sz="3300" dirty="0"/>
          </a:p>
          <a:p>
            <a:pPr marL="0" indent="0">
              <a:buNone/>
            </a:pPr>
            <a:br>
              <a:rPr lang="pl-PL" sz="3300" dirty="0"/>
            </a:br>
            <a:endParaRPr lang="pl-PL" sz="3300" dirty="0"/>
          </a:p>
          <a:p>
            <a:r>
              <a:rPr lang="pl-PL" sz="3300" b="1" dirty="0"/>
              <a:t>ALEKSANDRA SZYMCZAK +++</a:t>
            </a:r>
            <a:br>
              <a:rPr lang="pl-PL" sz="3300" dirty="0"/>
            </a:br>
            <a:endParaRPr lang="pl-PL" sz="3300" dirty="0"/>
          </a:p>
          <a:p>
            <a:r>
              <a:rPr lang="pl-PL" sz="3300" dirty="0"/>
              <a:t>2 miejsce K-2 1000m MPJ</a:t>
            </a:r>
            <a:br>
              <a:rPr lang="pl-PL" sz="3300" dirty="0"/>
            </a:br>
            <a:endParaRPr lang="pl-PL" sz="3300" dirty="0"/>
          </a:p>
          <a:p>
            <a:r>
              <a:rPr lang="pl-PL" sz="3300" dirty="0"/>
              <a:t>1 miejsce K-2 5km MPJ</a:t>
            </a:r>
            <a:br>
              <a:rPr lang="pl-PL" sz="3300" dirty="0"/>
            </a:br>
            <a:endParaRPr lang="pl-PL" sz="3300" dirty="0"/>
          </a:p>
          <a:p>
            <a:pPr marL="0" indent="0">
              <a:buNone/>
            </a:pPr>
            <a:br>
              <a:rPr lang="pl-PL" sz="3300" dirty="0"/>
            </a:br>
            <a:endParaRPr lang="pl-PL" sz="3300" dirty="0"/>
          </a:p>
          <a:p>
            <a:r>
              <a:rPr lang="pl-PL" sz="3300" b="1" dirty="0"/>
              <a:t>ZUZA GOŚCINIAK +++</a:t>
            </a:r>
            <a:br>
              <a:rPr lang="pl-PL" sz="3300" dirty="0"/>
            </a:br>
            <a:endParaRPr lang="pl-PL" sz="3300" dirty="0"/>
          </a:p>
          <a:p>
            <a:r>
              <a:rPr lang="pl-PL" sz="3300" dirty="0"/>
              <a:t>2 miejsce K-1 500m REJ</a:t>
            </a:r>
            <a:br>
              <a:rPr lang="pl-PL" sz="3300" dirty="0"/>
            </a:br>
            <a:endParaRPr lang="pl-PL" sz="3300" dirty="0"/>
          </a:p>
          <a:p>
            <a:r>
              <a:rPr lang="pl-PL" sz="3300" dirty="0"/>
              <a:t>3 miejsce K-1 1000m REJ</a:t>
            </a:r>
            <a:br>
              <a:rPr lang="pl-PL" sz="3300" dirty="0"/>
            </a:br>
            <a:endParaRPr lang="pl-PL" sz="3300" dirty="0"/>
          </a:p>
          <a:p>
            <a:r>
              <a:rPr lang="pl-PL" sz="3300" b="1" dirty="0"/>
              <a:t>ALEKSANDER WORONKIEWICZ +++</a:t>
            </a:r>
            <a:br>
              <a:rPr lang="pl-PL" sz="3300" dirty="0"/>
            </a:br>
            <a:endParaRPr lang="pl-PL" sz="3300" dirty="0"/>
          </a:p>
          <a:p>
            <a:r>
              <a:rPr lang="pl-PL" sz="3300" dirty="0"/>
              <a:t>3 miejsce K-4 500m MPJ</a:t>
            </a:r>
            <a:br>
              <a:rPr lang="pl-PL" sz="3300" dirty="0"/>
            </a:br>
            <a:endParaRPr lang="pl-PL" sz="3300" dirty="0"/>
          </a:p>
          <a:p>
            <a:r>
              <a:rPr lang="pl-PL" sz="3300" dirty="0"/>
              <a:t>2 miejsce K-1 5km MPJ</a:t>
            </a:r>
            <a:br>
              <a:rPr lang="pl-PL" sz="3300" dirty="0"/>
            </a:br>
            <a:endParaRPr lang="pl-PL" sz="3300" dirty="0"/>
          </a:p>
          <a:p>
            <a:pPr marL="0" indent="0">
              <a:buNone/>
            </a:pPr>
            <a:br>
              <a:rPr lang="pl-PL" sz="3300" dirty="0"/>
            </a:br>
            <a:endParaRPr lang="pl-PL" sz="3300" dirty="0"/>
          </a:p>
          <a:p>
            <a:r>
              <a:rPr lang="pl-PL" sz="3300" b="1" dirty="0"/>
              <a:t>MIKOŁAJ MERMELA +++</a:t>
            </a:r>
            <a:br>
              <a:rPr lang="pl-PL" sz="3300" dirty="0"/>
            </a:br>
            <a:endParaRPr lang="pl-PL" sz="3300" dirty="0"/>
          </a:p>
          <a:p>
            <a:r>
              <a:rPr lang="pl-PL" sz="3300" dirty="0"/>
              <a:t>3 miejsce K-4 500m MPJ</a:t>
            </a:r>
            <a:br>
              <a:rPr lang="pl-PL" sz="3300" dirty="0"/>
            </a:br>
            <a:endParaRPr lang="pl-PL" sz="3300" dirty="0"/>
          </a:p>
          <a:p>
            <a:r>
              <a:rPr lang="pl-PL" sz="3300" dirty="0"/>
              <a:t>3 miejsce K-2 200m MPJ</a:t>
            </a:r>
            <a:br>
              <a:rPr lang="pl-PL" sz="3300" dirty="0"/>
            </a:br>
            <a:endParaRPr lang="pl-PL" sz="3300" dirty="0"/>
          </a:p>
          <a:p>
            <a:pPr marL="0" indent="0">
              <a:buNone/>
            </a:pPr>
            <a:br>
              <a:rPr lang="pl-PL" sz="3300" dirty="0"/>
            </a:br>
            <a:endParaRPr lang="pl-PL" sz="3300" dirty="0"/>
          </a:p>
          <a:p>
            <a:r>
              <a:rPr lang="pl-PL" sz="3300" b="1" dirty="0"/>
              <a:t>ADAM MAŃKOWSKI +++</a:t>
            </a:r>
            <a:br>
              <a:rPr lang="pl-PL" sz="3300" dirty="0"/>
            </a:br>
            <a:endParaRPr lang="pl-PL" sz="3300" dirty="0"/>
          </a:p>
          <a:p>
            <a:r>
              <a:rPr lang="pl-PL" sz="3300" dirty="0"/>
              <a:t>3 miejsce K-4 1000m MPJ</a:t>
            </a:r>
            <a:br>
              <a:rPr lang="pl-PL" sz="3300" dirty="0"/>
            </a:br>
            <a:endParaRPr lang="pl-PL" sz="3300" dirty="0"/>
          </a:p>
          <a:p>
            <a:r>
              <a:rPr lang="pl-PL" sz="3300" dirty="0"/>
              <a:t>2 miejsce K-2 5km MPJ</a:t>
            </a:r>
            <a:br>
              <a:rPr lang="pl-PL" sz="3300" dirty="0"/>
            </a:br>
            <a:endParaRPr lang="pl-PL" sz="3300" dirty="0"/>
          </a:p>
          <a:p>
            <a:pPr marL="0" indent="0">
              <a:buNone/>
            </a:pPr>
            <a:br>
              <a:rPr lang="pl-PL" sz="3300" dirty="0"/>
            </a:br>
            <a:endParaRPr lang="pl-PL" sz="3300" dirty="0"/>
          </a:p>
          <a:p>
            <a:r>
              <a:rPr lang="pl-PL" sz="3300" b="1" dirty="0"/>
              <a:t>ALEKSANDER ZIELIŃSKI +++</a:t>
            </a:r>
            <a:br>
              <a:rPr lang="pl-PL" sz="3300" dirty="0"/>
            </a:br>
            <a:endParaRPr lang="pl-PL" sz="3300" dirty="0"/>
          </a:p>
          <a:p>
            <a:r>
              <a:rPr lang="pl-PL" sz="3300" dirty="0"/>
              <a:t>3 miejsce K-4 500m MPJ</a:t>
            </a:r>
            <a:br>
              <a:rPr lang="pl-PL" sz="3300" dirty="0"/>
            </a:br>
            <a:endParaRPr lang="pl-PL" sz="3300" dirty="0"/>
          </a:p>
          <a:p>
            <a:r>
              <a:rPr lang="pl-PL" sz="3300" dirty="0"/>
              <a:t>1 miejsce K-2 5km MPJ</a:t>
            </a:r>
            <a:br>
              <a:rPr lang="pl-PL" sz="3300" dirty="0"/>
            </a:br>
            <a:endParaRPr lang="pl-PL" sz="3300" dirty="0"/>
          </a:p>
          <a:p>
            <a:pPr marL="0" indent="0">
              <a:buNone/>
            </a:pPr>
            <a:br>
              <a:rPr lang="pl-PL" sz="3300" dirty="0"/>
            </a:br>
            <a:endParaRPr lang="pl-PL" sz="3300" dirty="0"/>
          </a:p>
          <a:p>
            <a:r>
              <a:rPr lang="pl-PL" sz="3300" b="1" dirty="0"/>
              <a:t>IGOR WYSZKOWSKI +++</a:t>
            </a:r>
            <a:br>
              <a:rPr lang="pl-PL" sz="3300" dirty="0"/>
            </a:br>
            <a:endParaRPr lang="pl-PL" sz="3300" dirty="0"/>
          </a:p>
          <a:p>
            <a:r>
              <a:rPr lang="pl-PL" sz="3300" dirty="0"/>
              <a:t>3 miejsce K-4 500m MPJ</a:t>
            </a:r>
            <a:br>
              <a:rPr lang="pl-PL" sz="3300" dirty="0"/>
            </a:br>
            <a:endParaRPr lang="pl-PL" sz="3300" dirty="0"/>
          </a:p>
          <a:p>
            <a:r>
              <a:rPr lang="pl-PL" sz="3300" dirty="0"/>
              <a:t>11 miejsce K-1 1000m REJ</a:t>
            </a:r>
            <a:br>
              <a:rPr lang="pl-PL" sz="3300" dirty="0"/>
            </a:br>
            <a:endParaRPr lang="pl-PL" sz="3300" dirty="0"/>
          </a:p>
          <a:p>
            <a:pPr marL="0" indent="0">
              <a:buNone/>
            </a:pP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5596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7E4574-1BDD-774D-D07D-F036E62D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A2C792-9910-B105-A5E4-3262BB290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760"/>
            <a:ext cx="10515600" cy="6381115"/>
          </a:xfrm>
        </p:spPr>
        <p:txBody>
          <a:bodyPr numCol="3">
            <a:normAutofit fontScale="55000" lnSpcReduction="20000"/>
          </a:bodyPr>
          <a:lstStyle/>
          <a:p>
            <a:endParaRPr lang="pl-PL" dirty="0"/>
          </a:p>
          <a:p>
            <a:r>
              <a:rPr lang="pl-PL" sz="3800" b="1" dirty="0"/>
              <a:t>KACPER KASZUBA +++</a:t>
            </a:r>
            <a:br>
              <a:rPr lang="pl-PL" sz="3800" dirty="0"/>
            </a:br>
            <a:endParaRPr lang="pl-PL" sz="3800" dirty="0"/>
          </a:p>
          <a:p>
            <a:r>
              <a:rPr lang="pl-PL" sz="3800" dirty="0"/>
              <a:t>2 miejsce K-4 1000m MPJ</a:t>
            </a:r>
            <a:br>
              <a:rPr lang="pl-PL" sz="3800" dirty="0"/>
            </a:br>
            <a:endParaRPr lang="pl-PL" sz="3800" dirty="0"/>
          </a:p>
          <a:p>
            <a:r>
              <a:rPr lang="pl-PL" sz="3800" dirty="0"/>
              <a:t>1 miejsce K-2 5km MPJ</a:t>
            </a:r>
            <a:br>
              <a:rPr lang="pl-PL" sz="3800" dirty="0"/>
            </a:br>
            <a:endParaRPr lang="pl-PL" sz="3800" dirty="0"/>
          </a:p>
          <a:p>
            <a:pPr marL="0" indent="0">
              <a:buNone/>
            </a:pPr>
            <a:br>
              <a:rPr lang="pl-PL" sz="3800" dirty="0"/>
            </a:br>
            <a:endParaRPr lang="pl-PL" sz="3800" dirty="0"/>
          </a:p>
          <a:p>
            <a:r>
              <a:rPr lang="pl-PL" sz="3800" b="1" dirty="0"/>
              <a:t>JAN WIŚNIEWSKI</a:t>
            </a:r>
            <a:br>
              <a:rPr lang="pl-PL" sz="3800" dirty="0"/>
            </a:br>
            <a:endParaRPr lang="pl-PL" sz="3800" dirty="0"/>
          </a:p>
          <a:p>
            <a:r>
              <a:rPr lang="pl-PL" sz="3800" dirty="0"/>
              <a:t>2 miejsce K-2 5km MPJ</a:t>
            </a:r>
            <a:br>
              <a:rPr lang="pl-PL" sz="3800" dirty="0"/>
            </a:br>
            <a:endParaRPr lang="pl-PL" sz="3800" dirty="0"/>
          </a:p>
          <a:p>
            <a:r>
              <a:rPr lang="pl-PL" sz="3800" dirty="0"/>
              <a:t>5 miejsce K-2 1000m MPJ</a:t>
            </a:r>
            <a:br>
              <a:rPr lang="pl-PL" sz="3800" dirty="0"/>
            </a:br>
            <a:endParaRPr lang="pl-PL" sz="3800" dirty="0"/>
          </a:p>
          <a:p>
            <a:pPr marL="0" indent="0">
              <a:buNone/>
            </a:pPr>
            <a:br>
              <a:rPr lang="pl-PL" sz="3800" dirty="0"/>
            </a:br>
            <a:endParaRPr lang="pl-PL" sz="3800" dirty="0"/>
          </a:p>
          <a:p>
            <a:r>
              <a:rPr lang="pl-PL" sz="3800" b="1" dirty="0"/>
              <a:t>MIKOŁAJ RECHUL</a:t>
            </a:r>
            <a:br>
              <a:rPr lang="pl-PL" sz="3800" dirty="0"/>
            </a:br>
            <a:endParaRPr lang="pl-PL" sz="3800" dirty="0"/>
          </a:p>
          <a:p>
            <a:r>
              <a:rPr lang="pl-PL" sz="3800" dirty="0"/>
              <a:t>2 miejsce K-4 1000m MPJ</a:t>
            </a:r>
            <a:br>
              <a:rPr lang="pl-PL" sz="3800" dirty="0"/>
            </a:br>
            <a:endParaRPr lang="pl-PL" sz="3800" dirty="0"/>
          </a:p>
          <a:p>
            <a:r>
              <a:rPr lang="pl-PL" sz="3800" dirty="0"/>
              <a:t>5 miejsce K-4 500m MPJ</a:t>
            </a:r>
            <a:br>
              <a:rPr lang="pl-PL" sz="3800" dirty="0"/>
            </a:br>
            <a:endParaRPr lang="pl-PL" sz="3800" dirty="0"/>
          </a:p>
          <a:p>
            <a:pPr marL="0" indent="0">
              <a:buNone/>
            </a:pPr>
            <a:br>
              <a:rPr lang="pl-PL" sz="3800" dirty="0"/>
            </a:br>
            <a:endParaRPr lang="pl-PL" sz="3800" dirty="0"/>
          </a:p>
          <a:p>
            <a:r>
              <a:rPr lang="pl-PL" sz="3800" b="1" dirty="0"/>
              <a:t>TYMON TOMIDAJEWICZ </a:t>
            </a:r>
            <a:br>
              <a:rPr lang="pl-PL" sz="3800" dirty="0"/>
            </a:br>
            <a:endParaRPr lang="pl-PL" sz="3800" dirty="0"/>
          </a:p>
          <a:p>
            <a:r>
              <a:rPr lang="pl-PL" sz="3800" dirty="0"/>
              <a:t>4 miejsce K-4 1000m OOM</a:t>
            </a:r>
            <a:br>
              <a:rPr lang="pl-PL" sz="3800" dirty="0"/>
            </a:br>
            <a:endParaRPr lang="pl-PL" sz="3800" dirty="0"/>
          </a:p>
          <a:p>
            <a:r>
              <a:rPr lang="pl-PL" sz="3800" dirty="0"/>
              <a:t>33 miejsce K-1 1000m REJ</a:t>
            </a:r>
            <a:br>
              <a:rPr lang="pl-PL" sz="3800" dirty="0"/>
            </a:br>
            <a:endParaRPr lang="pl-PL" sz="3800" dirty="0"/>
          </a:p>
          <a:p>
            <a:pPr marL="0" indent="0">
              <a:buNone/>
            </a:pPr>
            <a:br>
              <a:rPr lang="pl-PL" sz="3800" dirty="0"/>
            </a:br>
            <a:endParaRPr lang="pl-PL" sz="3800" dirty="0"/>
          </a:p>
          <a:p>
            <a:r>
              <a:rPr lang="pl-PL" sz="3800" b="1" dirty="0"/>
              <a:t>MARIANNA MIKOŁAJCZAK </a:t>
            </a:r>
            <a:r>
              <a:rPr lang="pl-PL" sz="3800" dirty="0"/>
              <a:t>+++</a:t>
            </a:r>
            <a:br>
              <a:rPr lang="pl-PL" sz="3800" dirty="0"/>
            </a:br>
            <a:endParaRPr lang="pl-PL" sz="3800" dirty="0"/>
          </a:p>
          <a:p>
            <a:r>
              <a:rPr lang="pl-PL" sz="3800" dirty="0"/>
              <a:t>3 miejsce K-4 500m OOM</a:t>
            </a:r>
            <a:br>
              <a:rPr lang="pl-PL" sz="3800" dirty="0"/>
            </a:br>
            <a:endParaRPr lang="pl-PL" sz="3800" dirty="0"/>
          </a:p>
          <a:p>
            <a:r>
              <a:rPr lang="pl-PL" sz="3800" dirty="0"/>
              <a:t>4 miejsce K-2 3km OOM</a:t>
            </a:r>
            <a:br>
              <a:rPr lang="pl-PL" sz="3800" dirty="0"/>
            </a:br>
            <a:endParaRPr lang="pl-PL" sz="3800" dirty="0"/>
          </a:p>
          <a:p>
            <a:pPr marL="0" indent="0">
              <a:buNone/>
            </a:pPr>
            <a:endParaRPr lang="pl-PL" sz="3800" dirty="0"/>
          </a:p>
          <a:p>
            <a:endParaRPr lang="pl-PL" sz="3800" dirty="0"/>
          </a:p>
          <a:p>
            <a:endParaRPr lang="pl-PL" sz="3800" dirty="0"/>
          </a:p>
          <a:p>
            <a:r>
              <a:rPr lang="pl-PL" sz="3800" b="1" dirty="0"/>
              <a:t>MARIA WIERZBICKA</a:t>
            </a:r>
            <a:br>
              <a:rPr lang="pl-PL" sz="3800" dirty="0"/>
            </a:br>
            <a:endParaRPr lang="pl-PL" sz="3800" dirty="0"/>
          </a:p>
          <a:p>
            <a:r>
              <a:rPr lang="pl-PL" sz="3800" dirty="0"/>
              <a:t>25 miejsce K-1 500m OOM</a:t>
            </a:r>
            <a:br>
              <a:rPr lang="pl-PL" sz="3800" dirty="0"/>
            </a:br>
            <a:endParaRPr lang="pl-PL" sz="3800" dirty="0"/>
          </a:p>
          <a:p>
            <a:pPr marL="0" indent="0">
              <a:buNone/>
            </a:pPr>
            <a:br>
              <a:rPr lang="pl-PL" sz="3800" dirty="0"/>
            </a:br>
            <a:endParaRPr lang="pl-PL" sz="3800" dirty="0"/>
          </a:p>
          <a:p>
            <a:r>
              <a:rPr lang="pl-PL" sz="3800" b="1" dirty="0"/>
              <a:t>MATEUSZ RECHUL</a:t>
            </a:r>
            <a:br>
              <a:rPr lang="pl-PL" sz="3800" dirty="0"/>
            </a:br>
            <a:endParaRPr lang="pl-PL" sz="3800" dirty="0"/>
          </a:p>
          <a:p>
            <a:r>
              <a:rPr lang="pl-PL" sz="3800" dirty="0"/>
              <a:t>4 miejsce K-4 1000m OOM</a:t>
            </a:r>
            <a:br>
              <a:rPr lang="pl-PL" sz="3800" dirty="0"/>
            </a:br>
            <a:endParaRPr lang="pl-PL" sz="3800" dirty="0"/>
          </a:p>
          <a:p>
            <a:r>
              <a:rPr lang="pl-PL" sz="3800" dirty="0"/>
              <a:t>8 miejsce K-4 500m OOM</a:t>
            </a:r>
            <a:br>
              <a:rPr lang="pl-PL" sz="3800" dirty="0"/>
            </a:br>
            <a:endParaRPr lang="pl-PL" sz="3800" dirty="0"/>
          </a:p>
          <a:p>
            <a:pPr marL="0" indent="0">
              <a:buNone/>
            </a:pPr>
            <a:br>
              <a:rPr lang="pl-PL" sz="3800" dirty="0"/>
            </a:br>
            <a:endParaRPr lang="pl-PL" sz="3800" dirty="0"/>
          </a:p>
          <a:p>
            <a:r>
              <a:rPr lang="pl-PL" sz="3800" b="1" dirty="0"/>
              <a:t>ROKSANA FIJAŁKOWSKA </a:t>
            </a:r>
            <a:br>
              <a:rPr lang="pl-PL" sz="3800" dirty="0"/>
            </a:br>
            <a:endParaRPr lang="pl-PL" sz="3800" dirty="0"/>
          </a:p>
          <a:p>
            <a:r>
              <a:rPr lang="pl-PL" sz="3800" dirty="0"/>
              <a:t>3 miejsce K-4 500m OOM</a:t>
            </a:r>
            <a:br>
              <a:rPr lang="pl-PL" sz="3800" dirty="0"/>
            </a:br>
            <a:endParaRPr lang="pl-PL" sz="3800" dirty="0"/>
          </a:p>
          <a:p>
            <a:r>
              <a:rPr lang="pl-PL" sz="3800" dirty="0"/>
              <a:t>7 miejsce K-2 3km OOM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276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5B44A7-F660-7F5F-4F58-81C9F8C5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C80D93-B38A-53E5-EC0F-130A1EF28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"/>
            <a:ext cx="10515600" cy="6502399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- v-ce mistrz województwa WLKP U 15 K</a:t>
            </a:r>
          </a:p>
          <a:p>
            <a:r>
              <a:rPr lang="pl-PL" dirty="0"/>
              <a:t>- finał mistrzostw Polski U 15 K 8 miejsce</a:t>
            </a:r>
          </a:p>
          <a:p>
            <a:r>
              <a:rPr lang="pl-PL" dirty="0"/>
              <a:t>- v-ce mistrz województwa WLKP U 17 K</a:t>
            </a:r>
          </a:p>
          <a:p>
            <a:r>
              <a:rPr lang="pl-PL" dirty="0"/>
              <a:t>- finał mistrzostw Polski U 17 K 7 miejsce</a:t>
            </a:r>
          </a:p>
          <a:p>
            <a:r>
              <a:rPr lang="pl-PL" dirty="0"/>
              <a:t>reprezentantki szeroka kadra: Burzyńska Aleksandra, Pola </a:t>
            </a:r>
            <a:r>
              <a:rPr lang="pl-PL" dirty="0" err="1"/>
              <a:t>Nilsson</a:t>
            </a:r>
            <a:r>
              <a:rPr lang="pl-PL" dirty="0"/>
              <a:t>, Sobańska Kornelia</a:t>
            </a:r>
          </a:p>
          <a:p>
            <a:r>
              <a:rPr lang="pl-PL" dirty="0"/>
              <a:t>- 3 miejsce w mistrzostwach województwa 3x3 U 17 K</a:t>
            </a:r>
          </a:p>
          <a:p>
            <a:r>
              <a:rPr lang="pl-PL" dirty="0"/>
              <a:t>- mistrz województwa WLKP U 19 K </a:t>
            </a:r>
          </a:p>
          <a:p>
            <a:r>
              <a:rPr lang="pl-PL" dirty="0"/>
              <a:t>- finał MP U 19 K - 7 miejsce</a:t>
            </a:r>
          </a:p>
          <a:p>
            <a:r>
              <a:rPr lang="pl-PL" dirty="0"/>
              <a:t>- mistrz województwa 3x3 U23 K</a:t>
            </a:r>
          </a:p>
          <a:p>
            <a:r>
              <a:rPr lang="pl-PL" dirty="0"/>
              <a:t>- 3 miejsce finał MP 3x3 U 23K (</a:t>
            </a:r>
            <a:r>
              <a:rPr lang="pl-PL" dirty="0" err="1"/>
              <a:t>Malchrowicz</a:t>
            </a:r>
            <a:r>
              <a:rPr lang="pl-PL" dirty="0"/>
              <a:t> Oliwia, Piotrowska Wiktoria, Batura Nicola, Masłowska Marta)</a:t>
            </a:r>
          </a:p>
          <a:p>
            <a:r>
              <a:rPr lang="pl-PL" dirty="0"/>
              <a:t>- reprezentantki Polski U 18 K 3x3 Piotrowska Wiktoria</a:t>
            </a:r>
          </a:p>
          <a:p>
            <a:r>
              <a:rPr lang="pl-PL" dirty="0"/>
              <a:t>- reprezentantki Polski U 18 K szeroka kadra: Babińska Liliana, Batura Nicola (udział w ME - Grecja,) Piotrowska Wiktoria</a:t>
            </a:r>
          </a:p>
          <a:p>
            <a:r>
              <a:rPr lang="pl-PL" dirty="0"/>
              <a:t>- reprezentantki Polski U 20 K : Masłowska Marta ( udział ME - 7 miejsce)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869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ymbol zastępczy zawartości 4" descr="Obraz zawierający osoba, gracz, przód, mężczyzna&#10;&#10;Opis wygenerowany automatycznie">
            <a:extLst>
              <a:ext uri="{FF2B5EF4-FFF2-40B4-BE49-F238E27FC236}">
                <a16:creationId xmlns:a16="http://schemas.microsoft.com/office/drawing/2014/main" id="{763B0E73-92EA-4954-949E-A2C5B7CDE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8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E095D4-6623-4F9B-B7AA-F8956ECAA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pPr algn="ctr"/>
            <a:r>
              <a:rPr lang="pl-PL" b="1" dirty="0"/>
              <a:t>ARENA KRAJOWA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C9D1D5-4291-4563-BD17-C240656A0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333500"/>
            <a:ext cx="11649075" cy="5238750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Mistrzostwo Polski do lat 19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Mateusz Jakubiak, Jan Jakubiak, Olivier Bednarek,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Maćkowiak, Adrian Szajek, Kacper Koc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Jakub Andrzejewski, Olivier Szczepański, Marcin Puchalski, Igor Urban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 Nowicki,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Baganc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Awans do 1 Ligi Męskiej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Mateusz Jakubiak, Jan Jakubiak, Olivier Bednarek,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Maćkowiak, Adrian Szajek, Kacper Koc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Jakub Andrzejewski, Olivier Szczepański, Marcin Puchalski, Igor Urban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 Nowicki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miejsce w Mistrzostwach Polski do lat 17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Aleks Najder, Kajetan Kaczyński, Piotr Szczęsny, Piotr Mieloch, Kamil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Długiewicz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Jan Nowicki, Adrian Tomicki, Igor Urban, Iwo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Baganc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Vice Mistrzostwo Polski do lat 15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Marcel Kajak, Ryszard Krajewski, </a:t>
            </a: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 descr="Obraz zawierający osoba, podłoże, wewnątrz, sport&#10;&#10;Opis wygenerowany automatycznie">
            <a:extLst>
              <a:ext uri="{FF2B5EF4-FFF2-40B4-BE49-F238E27FC236}">
                <a16:creationId xmlns:a16="http://schemas.microsoft.com/office/drawing/2014/main" id="{126DF1D5-9E63-1476-946D-E1F09E841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047" y="3719830"/>
            <a:ext cx="4671702" cy="31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5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1DECF2-0FD7-5D89-77EA-46599176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18255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ARENA MIĘDZYNARODOWA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998150-A4E3-DEC7-6932-69B8635DE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5219542"/>
          </a:xfrm>
        </p:spPr>
        <p:txBody>
          <a:bodyPr>
            <a:normAutofit/>
          </a:bodyPr>
          <a:lstStyle/>
          <a:p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miejsce na Mistrzostwach Świata w Hiszpanii do lat 17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 Nowicki, Igor Urban, Iwo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Baganc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miejsce na Mistrzostwach Europy do lat 18 Dywizji A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Jakub Andrzejewski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miejsce na Mistrzostwach Europy do lat 16 Dywizji A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Iwo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Baganc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Awans na Mistrzostwa Europy w koszykówce 3x3 do lat 17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Kamil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Długiewicz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Aleks Najder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456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FA2934-22E3-7A0B-F9BC-98455EBFB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Osiągnięcia sportowe hokeistów na trawie </a:t>
            </a: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 roku szkolnym 2021/2022</a:t>
            </a:r>
          </a:p>
        </p:txBody>
      </p:sp>
      <p:pic>
        <p:nvPicPr>
          <p:cNvPr id="4" name="Obraz 3" descr="Obraz zawierający osoba, zewnętrzne, pozujący, zawody lekkoatletyczne&#10;&#10;Opis wygenerowany automatycznie">
            <a:extLst>
              <a:ext uri="{FF2B5EF4-FFF2-40B4-BE49-F238E27FC236}">
                <a16:creationId xmlns:a16="http://schemas.microsoft.com/office/drawing/2014/main" id="{F7B3DAEC-C5F5-FF3A-5990-032DC3182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64" y="2633472"/>
            <a:ext cx="10786024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4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FA2934-22E3-7A0B-F9BC-98455EBFB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Osiągnięcia sportowe hokeistów na trawie </a:t>
            </a:r>
            <a:br>
              <a:rPr lang="pl-PL" dirty="0"/>
            </a:br>
            <a:r>
              <a:rPr lang="pl-PL" dirty="0"/>
              <a:t>w roku szkolnym 2021/2022</a:t>
            </a:r>
            <a:endParaRPr lang="pl-PL" sz="5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A61BBB-FB4D-14F5-D55A-25D3DCA9F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3600" b="1" dirty="0"/>
              <a:t>Sezon halowy</a:t>
            </a:r>
            <a:endParaRPr lang="pl-PL" sz="3600" dirty="0"/>
          </a:p>
          <a:p>
            <a:r>
              <a:rPr lang="pl-PL" sz="2600" dirty="0"/>
              <a:t>MP juniorek:</a:t>
            </a:r>
          </a:p>
          <a:p>
            <a:pPr lvl="1"/>
            <a:r>
              <a:rPr lang="pl-PL" sz="2200" dirty="0"/>
              <a:t>1 </a:t>
            </a:r>
            <a:r>
              <a:rPr lang="pl-PL" sz="2200" dirty="0" err="1"/>
              <a:t>Swarek</a:t>
            </a:r>
            <a:r>
              <a:rPr lang="pl-PL" sz="2200" dirty="0"/>
              <a:t>. Zawodniczki: </a:t>
            </a:r>
            <a:r>
              <a:rPr lang="pl-PL" sz="2200" dirty="0" err="1"/>
              <a:t>Czujewicz</a:t>
            </a:r>
            <a:r>
              <a:rPr lang="pl-PL" sz="2200" dirty="0"/>
              <a:t> Marta i Antoniewicz Paulina</a:t>
            </a:r>
          </a:p>
          <a:p>
            <a:pPr lvl="1"/>
            <a:r>
              <a:rPr lang="pl-PL" sz="2200" dirty="0"/>
              <a:t>2 Gąsawa. Zawodniczka: </a:t>
            </a:r>
            <a:r>
              <a:rPr lang="pl-PL" sz="2200" dirty="0" err="1"/>
              <a:t>Zacharzewska</a:t>
            </a:r>
            <a:r>
              <a:rPr lang="pl-PL" sz="2200" dirty="0"/>
              <a:t> Weronika</a:t>
            </a:r>
          </a:p>
          <a:p>
            <a:pPr lvl="1"/>
            <a:r>
              <a:rPr lang="pl-PL" sz="2200" dirty="0"/>
              <a:t>3 AZS Politechnika. Zawodniczki: Brzezińska Wiktoria, Schmidt Zuzanna, </a:t>
            </a:r>
            <a:r>
              <a:rPr lang="pl-PL" sz="2200" dirty="0" err="1"/>
              <a:t>Shemet</a:t>
            </a:r>
            <a:r>
              <a:rPr lang="pl-PL" sz="2200" dirty="0"/>
              <a:t> </a:t>
            </a:r>
            <a:r>
              <a:rPr lang="pl-PL" sz="2200" dirty="0" err="1"/>
              <a:t>Aliaksandra</a:t>
            </a:r>
            <a:r>
              <a:rPr lang="pl-PL" sz="2200" dirty="0"/>
              <a:t>, Kozłowska Weronika, </a:t>
            </a:r>
            <a:r>
              <a:rPr lang="pl-PL" sz="2200" dirty="0" err="1"/>
              <a:t>Grygier</a:t>
            </a:r>
            <a:r>
              <a:rPr lang="pl-PL" sz="2200" dirty="0"/>
              <a:t> Julia, </a:t>
            </a:r>
            <a:r>
              <a:rPr lang="pl-PL" sz="2200" dirty="0" err="1"/>
              <a:t>Anoshka</a:t>
            </a:r>
            <a:r>
              <a:rPr lang="pl-PL" sz="2200" dirty="0"/>
              <a:t> Alina, Wardzińska Maja, Sęk Julia, Kujawa Zuzanna</a:t>
            </a:r>
          </a:p>
          <a:p>
            <a:r>
              <a:rPr lang="pl-PL" sz="2600" dirty="0"/>
              <a:t>MP juniorów:</a:t>
            </a:r>
          </a:p>
          <a:p>
            <a:pPr lvl="1"/>
            <a:r>
              <a:rPr lang="pl-PL" sz="2200" dirty="0"/>
              <a:t>1 ASZ Politechnika. Zawodnicy: Blacha Ignacy, Gumny Karol, Suszyńska Hubert, Bieńkowski Jakub, Suliga Szymon</a:t>
            </a:r>
          </a:p>
          <a:p>
            <a:pPr lvl="1"/>
            <a:r>
              <a:rPr lang="pl-PL" sz="2200" dirty="0"/>
              <a:t>2 Warta. Zawodnicy: Jakubiak Eryk i Sobczak Marcin</a:t>
            </a:r>
          </a:p>
          <a:p>
            <a:pPr lvl="1"/>
            <a:r>
              <a:rPr lang="pl-PL" sz="2200" dirty="0"/>
              <a:t>3 </a:t>
            </a:r>
            <a:r>
              <a:rPr lang="pl-PL" sz="2200" dirty="0" err="1"/>
              <a:t>Swarek</a:t>
            </a:r>
            <a:r>
              <a:rPr lang="pl-PL" sz="2200" dirty="0"/>
              <a:t>. Zawodnicy: Pawlak Maksymilian, Andrzejewski Filip, Solnica Jan, Mikołajczak Jakub, Witczak Emil</a:t>
            </a:r>
          </a:p>
          <a:p>
            <a:r>
              <a:rPr lang="pl-PL" sz="2600" dirty="0"/>
              <a:t>MP Seniorek:</a:t>
            </a:r>
          </a:p>
          <a:p>
            <a:pPr lvl="1"/>
            <a:r>
              <a:rPr lang="pl-PL" sz="2200" dirty="0"/>
              <a:t>1 Brzeziny. Zawodniczka: Jastrzębska Natalia</a:t>
            </a:r>
          </a:p>
          <a:p>
            <a:pPr lvl="1"/>
            <a:r>
              <a:rPr lang="pl-PL" sz="2200" dirty="0"/>
              <a:t>2 Politechnika. Zawodniczki: Brzezińska Wiktoria i </a:t>
            </a:r>
            <a:r>
              <a:rPr lang="pl-PL" sz="2200" dirty="0" err="1"/>
              <a:t>Grygier</a:t>
            </a:r>
            <a:r>
              <a:rPr lang="pl-PL" sz="2200" dirty="0"/>
              <a:t> Julia</a:t>
            </a:r>
          </a:p>
        </p:txBody>
      </p:sp>
    </p:spTree>
    <p:extLst>
      <p:ext uri="{BB962C8B-B14F-4D97-AF65-F5344CB8AC3E}">
        <p14:creationId xmlns:p14="http://schemas.microsoft.com/office/powerpoint/2010/main" val="345760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FA2934-22E3-7A0B-F9BC-98455EBFB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Osiągnięcia sportowe hokeistów na trawie </a:t>
            </a:r>
            <a:br>
              <a:rPr lang="pl-PL" dirty="0"/>
            </a:br>
            <a:r>
              <a:rPr lang="pl-PL" dirty="0"/>
              <a:t>w roku szkolnym 2021/2022</a:t>
            </a:r>
            <a:endParaRPr lang="pl-PL" sz="5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A61BBB-FB4D-14F5-D55A-25D3DCA9F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Sezon trawiasty</a:t>
            </a:r>
            <a:endParaRPr lang="pl-PL" dirty="0"/>
          </a:p>
          <a:p>
            <a:r>
              <a:rPr lang="pl-PL" sz="2000" dirty="0"/>
              <a:t>MP junior młodszy. Ogólnopolska Olimpiada Młodzieży </a:t>
            </a:r>
          </a:p>
          <a:p>
            <a:pPr lvl="1"/>
            <a:r>
              <a:rPr lang="pl-PL" sz="1700" dirty="0"/>
              <a:t>Finał Chłopcy: 1 Warta – Przybylski Wojciech</a:t>
            </a:r>
          </a:p>
          <a:p>
            <a:pPr lvl="1"/>
            <a:r>
              <a:rPr lang="pl-PL" sz="1700" dirty="0"/>
              <a:t>Dziewczyny: Brzeziny – Jaworska Karina, Grodzka Weronika</a:t>
            </a:r>
          </a:p>
          <a:p>
            <a:r>
              <a:rPr lang="pl-PL" sz="2000" dirty="0"/>
              <a:t>MP juniorek:</a:t>
            </a:r>
          </a:p>
          <a:p>
            <a:pPr lvl="1"/>
            <a:r>
              <a:rPr lang="pl-PL" sz="1700" dirty="0"/>
              <a:t>1. </a:t>
            </a:r>
            <a:r>
              <a:rPr lang="pl-PL" sz="1700" dirty="0" err="1"/>
              <a:t>Swarek</a:t>
            </a:r>
            <a:r>
              <a:rPr lang="pl-PL" sz="1700" dirty="0"/>
              <a:t>. </a:t>
            </a:r>
            <a:r>
              <a:rPr lang="pl-PL" sz="1700" dirty="0" err="1"/>
              <a:t>Czujewicz</a:t>
            </a:r>
            <a:r>
              <a:rPr lang="pl-PL" sz="1700" dirty="0"/>
              <a:t> Marta i Antoniewicz Paulina</a:t>
            </a:r>
          </a:p>
          <a:p>
            <a:pPr lvl="1"/>
            <a:r>
              <a:rPr lang="pl-PL" sz="1700" dirty="0"/>
              <a:t>Brzeziny. Jastrzębska Natalia</a:t>
            </a:r>
          </a:p>
          <a:p>
            <a:pPr lvl="1"/>
            <a:r>
              <a:rPr lang="pl-PL" sz="1700" dirty="0"/>
              <a:t>AZS Politechnika - Kozłowska Weronika, </a:t>
            </a:r>
            <a:r>
              <a:rPr lang="pl-PL" sz="1700" dirty="0" err="1"/>
              <a:t>Grygier</a:t>
            </a:r>
            <a:r>
              <a:rPr lang="pl-PL" sz="1700" dirty="0"/>
              <a:t> Julia, </a:t>
            </a:r>
            <a:r>
              <a:rPr lang="pl-PL" sz="1700" dirty="0" err="1"/>
              <a:t>Anoshka</a:t>
            </a:r>
            <a:r>
              <a:rPr lang="pl-PL" sz="1700" dirty="0"/>
              <a:t> Alina, Wardzińska Maja, Sęk Julia, Kujawa Zuzanna, Brzezińska Wiktoria, Schmidt Zuzanna, </a:t>
            </a:r>
            <a:r>
              <a:rPr lang="pl-PL" sz="1700" dirty="0" err="1"/>
              <a:t>Shemet</a:t>
            </a:r>
            <a:r>
              <a:rPr lang="pl-PL" sz="1700" dirty="0"/>
              <a:t> </a:t>
            </a:r>
            <a:r>
              <a:rPr lang="pl-PL" sz="1700" dirty="0" err="1"/>
              <a:t>Aliaksandra</a:t>
            </a:r>
            <a:r>
              <a:rPr lang="pl-PL" sz="1700" dirty="0"/>
              <a:t>, Czerniak Kinga</a:t>
            </a:r>
          </a:p>
          <a:p>
            <a:r>
              <a:rPr lang="pl-PL" sz="2200" dirty="0"/>
              <a:t> </a:t>
            </a:r>
            <a:r>
              <a:rPr lang="pl-PL" sz="2000" dirty="0"/>
              <a:t>MP juniorów:</a:t>
            </a:r>
          </a:p>
          <a:p>
            <a:pPr lvl="1">
              <a:lnSpc>
                <a:spcPct val="100000"/>
              </a:lnSpc>
            </a:pPr>
            <a:r>
              <a:rPr lang="pl-PL" sz="1700" dirty="0"/>
              <a:t>1. </a:t>
            </a:r>
            <a:r>
              <a:rPr lang="pl-PL" sz="1700" dirty="0" err="1"/>
              <a:t>Swarek</a:t>
            </a:r>
            <a:r>
              <a:rPr lang="pl-PL" sz="1700" dirty="0"/>
              <a:t>. Pawlak Maksymilian, Andrzejewski Filip, Solnica Jan, Mikołajczak Jakub, Witczak Emil</a:t>
            </a:r>
          </a:p>
          <a:p>
            <a:pPr lvl="1">
              <a:lnSpc>
                <a:spcPct val="100000"/>
              </a:lnSpc>
            </a:pPr>
            <a:r>
              <a:rPr lang="pl-PL" sz="1700" dirty="0"/>
              <a:t>AZS Politechnika. Blacha Ignacy, Gumny Karol, Suszyńska Hubert, Bieńkowski Jakub, Suliga Szymon</a:t>
            </a:r>
          </a:p>
          <a:p>
            <a:pPr lvl="1"/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24217900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2291</Words>
  <Application>Microsoft Office PowerPoint</Application>
  <PresentationFormat>Panoramiczny</PresentationFormat>
  <Paragraphs>320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Motyw pakietu Office</vt:lpstr>
      <vt:lpstr>Liceum Ogólnokształcące Mistrzostwa Sportowego  im. Poznańskich Olimpijczyków</vt:lpstr>
      <vt:lpstr>KOSZYKÓWKA DAMSKA</vt:lpstr>
      <vt:lpstr>Prezentacja programu PowerPoint</vt:lpstr>
      <vt:lpstr>Prezentacja programu PowerPoint</vt:lpstr>
      <vt:lpstr>ARENA KRAJOWA</vt:lpstr>
      <vt:lpstr>ARENA MIĘDZYNARODOWA</vt:lpstr>
      <vt:lpstr>Osiągnięcia sportowe hokeistów na trawie  w roku szkolnym 2021/2022</vt:lpstr>
      <vt:lpstr>Osiągnięcia sportowe hokeistów na trawie  w roku szkolnym 2021/2022</vt:lpstr>
      <vt:lpstr>Osiągnięcia sportowe hokeistów na trawie  w roku szkolnym 2021/2022</vt:lpstr>
      <vt:lpstr>Osiągnięcia sportowe hokeistów na trawie  w roku szkolnym 2021/2022</vt:lpstr>
      <vt:lpstr>Osiągnięcia sportowe hokeistów na trawie  w roku szkolnym 2021/2022</vt:lpstr>
      <vt:lpstr>Rokowania</vt:lpstr>
      <vt:lpstr>PŁYWANIE</vt:lpstr>
      <vt:lpstr>PŁYWANIE</vt:lpstr>
      <vt:lpstr>WIOŚLARSTWO</vt:lpstr>
      <vt:lpstr>Prezentacja programu PowerPoint</vt:lpstr>
      <vt:lpstr>ROKOWANIA</vt:lpstr>
      <vt:lpstr>KAJAKARSTWO</vt:lpstr>
      <vt:lpstr>POSNANIA POZNAŃ - KANADYJKI</vt:lpstr>
      <vt:lpstr>WARTA POZNAŃ</vt:lpstr>
      <vt:lpstr>ROKOWANIA</vt:lpstr>
      <vt:lpstr>AZS AWF POZNAŃ</vt:lpstr>
      <vt:lpstr>POSNANIA POZNAŃ - KAJAKARSTWO</vt:lpstr>
      <vt:lpstr>AZS AWF POZNAŃ - KAJAKARSTWO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Liceum Ogólnokształcące Mistrzostwa Sportowego  im. Poznańskich Olimpijczyków</dc:title>
  <dc:creator>Patrycja Chade</dc:creator>
  <cp:lastModifiedBy>Patrycja Chade</cp:lastModifiedBy>
  <cp:revision>1</cp:revision>
  <dcterms:created xsi:type="dcterms:W3CDTF">2020-08-26T07:33:42Z</dcterms:created>
  <dcterms:modified xsi:type="dcterms:W3CDTF">2022-08-30T20:03:04Z</dcterms:modified>
</cp:coreProperties>
</file>